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57" r:id="rId5"/>
    <p:sldId id="258" r:id="rId6"/>
    <p:sldId id="260" r:id="rId7"/>
    <p:sldId id="261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9D6668-DE3A-406E-A2F7-7927BCFCE0A5}" v="472" dt="2023-05-15T05:25:36.112"/>
    <p1510:client id="{F4E0EDF8-8FEB-4EAC-B675-F40E05DDDC86}" v="6" dt="2023-05-14T15:23:17.803"/>
    <p1510:client id="{40E9E086-025D-494A-9C78-FC360830EF1F}" v="2" dt="2023-05-15T05:18:08.996"/>
    <p1510:client id="{A6713B0F-4157-408F-B957-766476038D9B}" v="113" dt="2023-05-14T16:16:02.3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779E2A-A09E-7554-C05F-BA5402DAA4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854720D-ACED-1323-02A9-572D0C897B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99A460-4937-86A6-2223-90708BDDF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6383-EB51-3647-8694-F25F61968FA8}" type="datetimeFigureOut">
              <a:rPr lang="de-DE" smtClean="0"/>
              <a:t>18.06.2023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2B6DA82-F3DB-7690-D911-EF69A0ABC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100758-EFEB-5D12-2A10-636DD384A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0DBE-1996-4F4C-9965-229E8AF495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746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53CCB9-3159-E849-A410-D795112AF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F20817C-4A38-2533-5275-67D2AE6EAD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A6853CB-3E9F-38D6-C5D1-2F1160A71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6383-EB51-3647-8694-F25F61968FA8}" type="datetimeFigureOut">
              <a:rPr lang="de-DE" smtClean="0"/>
              <a:t>18.06.2023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190687-4377-C048-5075-7C5668B17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925540-440E-1035-6FF3-D03E61182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0DBE-1996-4F4C-9965-229E8AF495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1277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9D1B8E1-CFEF-542F-2BC1-EFBBB08D2B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FEDE5B9-CA77-0AFF-B5D5-F85DA32F20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4DB526-044C-49CC-301F-3AF8479C6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6383-EB51-3647-8694-F25F61968FA8}" type="datetimeFigureOut">
              <a:rPr lang="de-DE" smtClean="0"/>
              <a:t>18.06.2023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915F04-1861-7A10-032A-D5267595C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C0107B5-D54E-B89B-173E-7E7543C26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0DBE-1996-4F4C-9965-229E8AF495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9078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6427B4-CE42-FA2B-A372-72A17F0BC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F08611-EA41-2720-76D1-58B651211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786603-FC38-76D5-EFAD-6AA357D7B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6383-EB51-3647-8694-F25F61968FA8}" type="datetimeFigureOut">
              <a:rPr lang="de-DE" smtClean="0"/>
              <a:t>18.06.2023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77C070-34E6-86E3-B04D-984157ACC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B18787-332C-0748-32FC-DAAEA820B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0DBE-1996-4F4C-9965-229E8AF495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9233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FD0E1B-8CBB-15E3-BEA3-FE76597D5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C0AC96B-7111-C94E-5ADB-0CE998515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50F744-726C-0503-5B83-FCD452079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6383-EB51-3647-8694-F25F61968FA8}" type="datetimeFigureOut">
              <a:rPr lang="de-DE" smtClean="0"/>
              <a:t>18.06.2023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F50594-B83C-3483-56DB-D7F923B26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209EDD-29E2-7D81-DF71-F1B3C06F9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0DBE-1996-4F4C-9965-229E8AF495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6145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9DDD44-B6FB-AE1D-FB1B-64752C700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064FA4D-D252-7980-ECEB-4A91A58987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24108EF-82A9-09A8-0AA0-F79B0C7852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F812125-A9FD-FC33-B52A-952015369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6383-EB51-3647-8694-F25F61968FA8}" type="datetimeFigureOut">
              <a:rPr lang="de-DE" smtClean="0"/>
              <a:t>18.06.2023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7BABC2B-E175-4382-2B81-F149AFCFC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4B33296-E441-9E45-F3BD-8AABEA1F5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0DBE-1996-4F4C-9965-229E8AF495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8308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96E107-3A20-B27E-533F-510BBE6D2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8F73050-402A-2272-4E70-562CADB5D1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87B59E3-4DAC-FD1B-9AE6-4C3FA7C146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719BE2D-191F-04D0-BC55-4DE1E92646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D87AF39-4B66-F1D0-7981-721D3F696A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83C588A-F18A-8EC7-5618-82553C691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6383-EB51-3647-8694-F25F61968FA8}" type="datetimeFigureOut">
              <a:rPr lang="de-DE" smtClean="0"/>
              <a:t>18.06.2023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5FD1A69-CB0E-81DA-BAEE-15ECE502E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93BE1B9-2302-C7EB-6784-1EC4E921B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0DBE-1996-4F4C-9965-229E8AF495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604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B17624-87E2-29A6-6111-688CF975E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9C4B297-F8C2-335D-09CC-B26672989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6383-EB51-3647-8694-F25F61968FA8}" type="datetimeFigureOut">
              <a:rPr lang="de-DE" smtClean="0"/>
              <a:t>18.06.2023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4EC8CB8-266D-9212-57A5-FEA4EC6A1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C805E7E-742C-E7A4-7287-E84626665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0DBE-1996-4F4C-9965-229E8AF495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0825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8DAF91F-752E-EA2E-2873-4073EB7CE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6383-EB51-3647-8694-F25F61968FA8}" type="datetimeFigureOut">
              <a:rPr lang="de-DE" smtClean="0"/>
              <a:t>18.06.2023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AC6FB56-9FB8-895F-4C61-FA200EB23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9780883-1F75-5B86-D400-75ED2F221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0DBE-1996-4F4C-9965-229E8AF495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0899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AAECD2-27C5-1B85-CBBD-1A0662BF4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59A561-6B8E-7A2C-06FB-775D58693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7AA05F3-D457-9F16-A537-67980890B3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46783F-02E5-3F19-649D-B7B0BFB1A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6383-EB51-3647-8694-F25F61968FA8}" type="datetimeFigureOut">
              <a:rPr lang="de-DE" smtClean="0"/>
              <a:t>18.06.2023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30E9D76-6727-4486-2ED5-ABF4F67B0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470BA20-6969-18D0-FE9C-E570F6472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0DBE-1996-4F4C-9965-229E8AF495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4226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0F86D7-359B-4595-E65A-3E2638009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082E80C-6B78-272C-6E22-3F7733D9A0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5DDAA12-22DB-169F-E78F-282B87BB4B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F8F79EB-2770-0B55-0FA7-2746D8D0D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6383-EB51-3647-8694-F25F61968FA8}" type="datetimeFigureOut">
              <a:rPr lang="de-DE" smtClean="0"/>
              <a:t>18.06.2023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59BE0FE-E08C-76B1-53A5-C049BDA5E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5A4C06E-28D4-D635-1C78-8DA28D526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0DBE-1996-4F4C-9965-229E8AF495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243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685ABC4-6B64-EDA9-302C-F6D666BC6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5A13BAD-8132-AE06-201E-54DD7D5E4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E2DF40-DC74-27D6-D6D1-B544E9D7F2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86383-EB51-3647-8694-F25F61968FA8}" type="datetimeFigureOut">
              <a:rPr lang="de-DE" smtClean="0"/>
              <a:t>18.06.2023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3E08F2-FE81-CAD4-A09E-4519EE0162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5DA9AF7-4221-0620-2C54-6CD2878C1F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A0DBE-1996-4F4C-9965-229E8AF495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0150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467F378D-A000-47AE-83B2-D9954D8C94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48E26863-5660-4928-984A-CA2CFC8F6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9647" y="746626"/>
            <a:ext cx="3508037" cy="3365476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6" name="Rectangle 6">
            <a:extLst>
              <a:ext uri="{FF2B5EF4-FFF2-40B4-BE49-F238E27FC236}">
                <a16:creationId xmlns:a16="http://schemas.microsoft.com/office/drawing/2014/main" id="{D7538F2A-6532-4E38-8354-21841BB0B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10065" y="580586"/>
            <a:ext cx="1027015" cy="258262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lnTo>
                  <a:pt x="2164992" y="12386"/>
                </a:lnTo>
                <a:cubicBezTo>
                  <a:pt x="2164717" y="43049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50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52F31131-35FC-4834-8E62-1D9DA3BE2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4148" y="746626"/>
            <a:ext cx="3508037" cy="3365476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E7AD7F70-85A5-463C-9B1F-3182B60F8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22570" y="746626"/>
            <a:ext cx="3511296" cy="3365476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E5F002A4-1B0E-473E-AD7B-8346FB83B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422924" y="2300232"/>
            <a:ext cx="1027015" cy="258262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lnTo>
                  <a:pt x="2164992" y="12386"/>
                </a:lnTo>
                <a:cubicBezTo>
                  <a:pt x="2164717" y="43049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50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44" name="Freeform: Shape 43">
            <a:extLst>
              <a:ext uri="{FF2B5EF4-FFF2-40B4-BE49-F238E27FC236}">
                <a16:creationId xmlns:a16="http://schemas.microsoft.com/office/drawing/2014/main" id="{13AF7514-9DD7-4ADB-84DF-5D8B61E73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919" y="4298302"/>
            <a:ext cx="12192000" cy="2559698"/>
          </a:xfrm>
          <a:custGeom>
            <a:avLst/>
            <a:gdLst>
              <a:gd name="connsiteX0" fmla="*/ 1462415 w 12192000"/>
              <a:gd name="connsiteY0" fmla="*/ 0 h 2685062"/>
              <a:gd name="connsiteX1" fmla="*/ 1494432 w 12192000"/>
              <a:gd name="connsiteY1" fmla="*/ 2457 h 2685062"/>
              <a:gd name="connsiteX2" fmla="*/ 1523667 w 12192000"/>
              <a:gd name="connsiteY2" fmla="*/ 11778 h 2685062"/>
              <a:gd name="connsiteX3" fmla="*/ 1523067 w 12192000"/>
              <a:gd name="connsiteY3" fmla="*/ 14207 h 2685062"/>
              <a:gd name="connsiteX4" fmla="*/ 1527695 w 12192000"/>
              <a:gd name="connsiteY4" fmla="*/ 15715 h 2685062"/>
              <a:gd name="connsiteX5" fmla="*/ 1532258 w 12192000"/>
              <a:gd name="connsiteY5" fmla="*/ 14518 h 2685062"/>
              <a:gd name="connsiteX6" fmla="*/ 1537796 w 12192000"/>
              <a:gd name="connsiteY6" fmla="*/ 16283 h 2685062"/>
              <a:gd name="connsiteX7" fmla="*/ 1553041 w 12192000"/>
              <a:gd name="connsiteY7" fmla="*/ 20452 h 2685062"/>
              <a:gd name="connsiteX8" fmla="*/ 1557495 w 12192000"/>
              <a:gd name="connsiteY8" fmla="*/ 25861 h 2685062"/>
              <a:gd name="connsiteX9" fmla="*/ 1617448 w 12192000"/>
              <a:gd name="connsiteY9" fmla="*/ 40977 h 2685062"/>
              <a:gd name="connsiteX10" fmla="*/ 1636697 w 12192000"/>
              <a:gd name="connsiteY10" fmla="*/ 39108 h 2685062"/>
              <a:gd name="connsiteX11" fmla="*/ 1657286 w 12192000"/>
              <a:gd name="connsiteY11" fmla="*/ 49000 h 2685062"/>
              <a:gd name="connsiteX12" fmla="*/ 1719191 w 12192000"/>
              <a:gd name="connsiteY12" fmla="*/ 56920 h 2685062"/>
              <a:gd name="connsiteX13" fmla="*/ 1787126 w 12192000"/>
              <a:gd name="connsiteY13" fmla="*/ 71960 h 2685062"/>
              <a:gd name="connsiteX14" fmla="*/ 1834555 w 12192000"/>
              <a:gd name="connsiteY14" fmla="*/ 86590 h 2685062"/>
              <a:gd name="connsiteX15" fmla="*/ 1966070 w 12192000"/>
              <a:gd name="connsiteY15" fmla="*/ 103987 h 2685062"/>
              <a:gd name="connsiteX16" fmla="*/ 2188582 w 12192000"/>
              <a:gd name="connsiteY16" fmla="*/ 124532 h 2685062"/>
              <a:gd name="connsiteX17" fmla="*/ 2234811 w 12192000"/>
              <a:gd name="connsiteY17" fmla="*/ 130739 h 2685062"/>
              <a:gd name="connsiteX18" fmla="*/ 2270005 w 12192000"/>
              <a:gd name="connsiteY18" fmla="*/ 143358 h 2685062"/>
              <a:gd name="connsiteX19" fmla="*/ 2274208 w 12192000"/>
              <a:gd name="connsiteY19" fmla="*/ 152634 h 2685062"/>
              <a:gd name="connsiteX20" fmla="*/ 2298905 w 12192000"/>
              <a:gd name="connsiteY20" fmla="*/ 157215 h 2685062"/>
              <a:gd name="connsiteX21" fmla="*/ 2304521 w 12192000"/>
              <a:gd name="connsiteY21" fmla="*/ 159957 h 2685062"/>
              <a:gd name="connsiteX22" fmla="*/ 2337696 w 12192000"/>
              <a:gd name="connsiteY22" fmla="*/ 174150 h 2685062"/>
              <a:gd name="connsiteX23" fmla="*/ 2432112 w 12192000"/>
              <a:gd name="connsiteY23" fmla="*/ 166646 h 2685062"/>
              <a:gd name="connsiteX24" fmla="*/ 2500149 w 12192000"/>
              <a:gd name="connsiteY24" fmla="*/ 168723 h 2685062"/>
              <a:gd name="connsiteX25" fmla="*/ 2504776 w 12192000"/>
              <a:gd name="connsiteY25" fmla="*/ 171455 h 2685062"/>
              <a:gd name="connsiteX26" fmla="*/ 2507358 w 12192000"/>
              <a:gd name="connsiteY26" fmla="*/ 177677 h 2685062"/>
              <a:gd name="connsiteX27" fmla="*/ 2518847 w 12192000"/>
              <a:gd name="connsiteY27" fmla="*/ 180936 h 2685062"/>
              <a:gd name="connsiteX28" fmla="*/ 2528864 w 12192000"/>
              <a:gd name="connsiteY28" fmla="*/ 188517 h 2685062"/>
              <a:gd name="connsiteX29" fmla="*/ 2938613 w 12192000"/>
              <a:gd name="connsiteY29" fmla="*/ 248764 h 2685062"/>
              <a:gd name="connsiteX30" fmla="*/ 3132513 w 12192000"/>
              <a:gd name="connsiteY30" fmla="*/ 229282 h 2685062"/>
              <a:gd name="connsiteX31" fmla="*/ 3208657 w 12192000"/>
              <a:gd name="connsiteY31" fmla="*/ 230814 h 2685062"/>
              <a:gd name="connsiteX32" fmla="*/ 3217904 w 12192000"/>
              <a:gd name="connsiteY32" fmla="*/ 237375 h 2685062"/>
              <a:gd name="connsiteX33" fmla="*/ 3330150 w 12192000"/>
              <a:gd name="connsiteY33" fmla="*/ 214762 h 2685062"/>
              <a:gd name="connsiteX34" fmla="*/ 3480527 w 12192000"/>
              <a:gd name="connsiteY34" fmla="*/ 231960 h 2685062"/>
              <a:gd name="connsiteX35" fmla="*/ 3591806 w 12192000"/>
              <a:gd name="connsiteY35" fmla="*/ 253003 h 2685062"/>
              <a:gd name="connsiteX36" fmla="*/ 3655143 w 12192000"/>
              <a:gd name="connsiteY36" fmla="*/ 261318 h 2685062"/>
              <a:gd name="connsiteX37" fmla="*/ 3700191 w 12192000"/>
              <a:gd name="connsiteY37" fmla="*/ 271235 h 2685062"/>
              <a:gd name="connsiteX38" fmla="*/ 3820459 w 12192000"/>
              <a:gd name="connsiteY38" fmla="*/ 275675 h 2685062"/>
              <a:gd name="connsiteX39" fmla="*/ 4022158 w 12192000"/>
              <a:gd name="connsiteY39" fmla="*/ 274341 h 2685062"/>
              <a:gd name="connsiteX40" fmla="*/ 4164508 w 12192000"/>
              <a:gd name="connsiteY40" fmla="*/ 309117 h 2685062"/>
              <a:gd name="connsiteX41" fmla="*/ 4246843 w 12192000"/>
              <a:gd name="connsiteY41" fmla="*/ 292417 h 2685062"/>
              <a:gd name="connsiteX42" fmla="*/ 4337133 w 12192000"/>
              <a:gd name="connsiteY42" fmla="*/ 304707 h 2685062"/>
              <a:gd name="connsiteX43" fmla="*/ 4696109 w 12192000"/>
              <a:gd name="connsiteY43" fmla="*/ 300060 h 2685062"/>
              <a:gd name="connsiteX44" fmla="*/ 4928090 w 12192000"/>
              <a:gd name="connsiteY44" fmla="*/ 291457 h 2685062"/>
              <a:gd name="connsiteX45" fmla="*/ 4960316 w 12192000"/>
              <a:gd name="connsiteY45" fmla="*/ 287841 h 2685062"/>
              <a:gd name="connsiteX46" fmla="*/ 4960840 w 12192000"/>
              <a:gd name="connsiteY46" fmla="*/ 285406 h 2685062"/>
              <a:gd name="connsiteX47" fmla="*/ 4965958 w 12192000"/>
              <a:gd name="connsiteY47" fmla="*/ 284802 h 2685062"/>
              <a:gd name="connsiteX48" fmla="*/ 4969785 w 12192000"/>
              <a:gd name="connsiteY48" fmla="*/ 286778 h 2685062"/>
              <a:gd name="connsiteX49" fmla="*/ 4975889 w 12192000"/>
              <a:gd name="connsiteY49" fmla="*/ 286093 h 2685062"/>
              <a:gd name="connsiteX50" fmla="*/ 4992382 w 12192000"/>
              <a:gd name="connsiteY50" fmla="*/ 284871 h 2685062"/>
              <a:gd name="connsiteX51" fmla="*/ 4999094 w 12192000"/>
              <a:gd name="connsiteY51" fmla="*/ 280499 h 2685062"/>
              <a:gd name="connsiteX52" fmla="*/ 5080965 w 12192000"/>
              <a:gd name="connsiteY52" fmla="*/ 282208 h 2685062"/>
              <a:gd name="connsiteX53" fmla="*/ 5105166 w 12192000"/>
              <a:gd name="connsiteY53" fmla="*/ 276473 h 2685062"/>
              <a:gd name="connsiteX54" fmla="*/ 5168054 w 12192000"/>
              <a:gd name="connsiteY54" fmla="*/ 280137 h 2685062"/>
              <a:gd name="connsiteX55" fmla="*/ 5239940 w 12192000"/>
              <a:gd name="connsiteY55" fmla="*/ 278079 h 2685062"/>
              <a:gd name="connsiteX56" fmla="*/ 5291998 w 12192000"/>
              <a:gd name="connsiteY56" fmla="*/ 272685 h 2685062"/>
              <a:gd name="connsiteX57" fmla="*/ 5425861 w 12192000"/>
              <a:gd name="connsiteY57" fmla="*/ 279926 h 2685062"/>
              <a:gd name="connsiteX58" fmla="*/ 5648321 w 12192000"/>
              <a:gd name="connsiteY58" fmla="*/ 300693 h 2685062"/>
              <a:gd name="connsiteX59" fmla="*/ 5695414 w 12192000"/>
              <a:gd name="connsiteY59" fmla="*/ 303150 h 2685062"/>
              <a:gd name="connsiteX60" fmla="*/ 5743064 w 12192000"/>
              <a:gd name="connsiteY60" fmla="*/ 289335 h 2685062"/>
              <a:gd name="connsiteX61" fmla="*/ 5768797 w 12192000"/>
              <a:gd name="connsiteY61" fmla="*/ 289436 h 2685062"/>
              <a:gd name="connsiteX62" fmla="*/ 5775419 w 12192000"/>
              <a:gd name="connsiteY62" fmla="*/ 287831 h 2685062"/>
              <a:gd name="connsiteX63" fmla="*/ 5813624 w 12192000"/>
              <a:gd name="connsiteY63" fmla="*/ 280263 h 2685062"/>
              <a:gd name="connsiteX64" fmla="*/ 5900676 w 12192000"/>
              <a:gd name="connsiteY64" fmla="*/ 304615 h 2685062"/>
              <a:gd name="connsiteX65" fmla="*/ 5966795 w 12192000"/>
              <a:gd name="connsiteY65" fmla="*/ 314993 h 2685062"/>
              <a:gd name="connsiteX66" fmla="*/ 5972463 w 12192000"/>
              <a:gd name="connsiteY66" fmla="*/ 313217 h 2685062"/>
              <a:gd name="connsiteX67" fmla="*/ 5977754 w 12192000"/>
              <a:gd name="connsiteY67" fmla="*/ 307726 h 2685062"/>
              <a:gd name="connsiteX68" fmla="*/ 5990232 w 12192000"/>
              <a:gd name="connsiteY68" fmla="*/ 306694 h 2685062"/>
              <a:gd name="connsiteX69" fmla="*/ 6003260 w 12192000"/>
              <a:gd name="connsiteY69" fmla="*/ 301250 h 2685062"/>
              <a:gd name="connsiteX70" fmla="*/ 6398655 w 12192000"/>
              <a:gd name="connsiteY70" fmla="*/ 340447 h 2685062"/>
              <a:gd name="connsiteX71" fmla="*/ 6477250 w 12192000"/>
              <a:gd name="connsiteY71" fmla="*/ 370643 h 2685062"/>
              <a:gd name="connsiteX72" fmla="*/ 6599996 w 12192000"/>
              <a:gd name="connsiteY72" fmla="*/ 371929 h 2685062"/>
              <a:gd name="connsiteX73" fmla="*/ 6673632 w 12192000"/>
              <a:gd name="connsiteY73" fmla="*/ 384303 h 2685062"/>
              <a:gd name="connsiteX74" fmla="*/ 6685461 w 12192000"/>
              <a:gd name="connsiteY74" fmla="*/ 379698 h 2685062"/>
              <a:gd name="connsiteX75" fmla="*/ 6782761 w 12192000"/>
              <a:gd name="connsiteY75" fmla="*/ 421766 h 2685062"/>
              <a:gd name="connsiteX76" fmla="*/ 6934599 w 12192000"/>
              <a:gd name="connsiteY76" fmla="*/ 432626 h 2685062"/>
              <a:gd name="connsiteX77" fmla="*/ 7050728 w 12192000"/>
              <a:gd name="connsiteY77" fmla="*/ 432695 h 2685062"/>
              <a:gd name="connsiteX78" fmla="*/ 7115167 w 12192000"/>
              <a:gd name="connsiteY78" fmla="*/ 436243 h 2685062"/>
              <a:gd name="connsiteX79" fmla="*/ 7162809 w 12192000"/>
              <a:gd name="connsiteY79" fmla="*/ 434931 h 2685062"/>
              <a:gd name="connsiteX80" fmla="*/ 7280034 w 12192000"/>
              <a:gd name="connsiteY80" fmla="*/ 452539 h 2685062"/>
              <a:gd name="connsiteX81" fmla="*/ 7472654 w 12192000"/>
              <a:gd name="connsiteY81" fmla="*/ 490482 h 2685062"/>
              <a:gd name="connsiteX82" fmla="*/ 7696080 w 12192000"/>
              <a:gd name="connsiteY82" fmla="*/ 514010 h 2685062"/>
              <a:gd name="connsiteX83" fmla="*/ 7788139 w 12192000"/>
              <a:gd name="connsiteY83" fmla="*/ 518649 h 2685062"/>
              <a:gd name="connsiteX84" fmla="*/ 8227756 w 12192000"/>
              <a:gd name="connsiteY84" fmla="*/ 558548 h 2685062"/>
              <a:gd name="connsiteX85" fmla="*/ 8328859 w 12192000"/>
              <a:gd name="connsiteY85" fmla="*/ 582867 h 2685062"/>
              <a:gd name="connsiteX86" fmla="*/ 8532898 w 12192000"/>
              <a:gd name="connsiteY86" fmla="*/ 668282 h 2685062"/>
              <a:gd name="connsiteX87" fmla="*/ 8792925 w 12192000"/>
              <a:gd name="connsiteY87" fmla="*/ 701900 h 2685062"/>
              <a:gd name="connsiteX88" fmla="*/ 8809491 w 12192000"/>
              <a:gd name="connsiteY88" fmla="*/ 717262 h 2685062"/>
              <a:gd name="connsiteX89" fmla="*/ 8814066 w 12192000"/>
              <a:gd name="connsiteY89" fmla="*/ 719410 h 2685062"/>
              <a:gd name="connsiteX90" fmla="*/ 8815751 w 12192000"/>
              <a:gd name="connsiteY90" fmla="*/ 718686 h 2685062"/>
              <a:gd name="connsiteX91" fmla="*/ 8840540 w 12192000"/>
              <a:gd name="connsiteY91" fmla="*/ 717083 h 2685062"/>
              <a:gd name="connsiteX92" fmla="*/ 8897062 w 12192000"/>
              <a:gd name="connsiteY92" fmla="*/ 697553 h 2685062"/>
              <a:gd name="connsiteX93" fmla="*/ 8965922 w 12192000"/>
              <a:gd name="connsiteY93" fmla="*/ 672885 h 2685062"/>
              <a:gd name="connsiteX94" fmla="*/ 9016694 w 12192000"/>
              <a:gd name="connsiteY94" fmla="*/ 669496 h 2685062"/>
              <a:gd name="connsiteX95" fmla="*/ 9139695 w 12192000"/>
              <a:gd name="connsiteY95" fmla="*/ 648174 h 2685062"/>
              <a:gd name="connsiteX96" fmla="*/ 9219129 w 12192000"/>
              <a:gd name="connsiteY96" fmla="*/ 639013 h 2685062"/>
              <a:gd name="connsiteX97" fmla="*/ 9221354 w 12192000"/>
              <a:gd name="connsiteY97" fmla="*/ 638501 h 2685062"/>
              <a:gd name="connsiteX98" fmla="*/ 9237592 w 12192000"/>
              <a:gd name="connsiteY98" fmla="*/ 642494 h 2685062"/>
              <a:gd name="connsiteX99" fmla="*/ 9236570 w 12192000"/>
              <a:gd name="connsiteY99" fmla="*/ 648762 h 2685062"/>
              <a:gd name="connsiteX100" fmla="*/ 9250521 w 12192000"/>
              <a:gd name="connsiteY100" fmla="*/ 654041 h 2685062"/>
              <a:gd name="connsiteX101" fmla="*/ 9279357 w 12192000"/>
              <a:gd name="connsiteY101" fmla="*/ 653083 h 2685062"/>
              <a:gd name="connsiteX102" fmla="*/ 9289731 w 12192000"/>
              <a:gd name="connsiteY102" fmla="*/ 656356 h 2685062"/>
              <a:gd name="connsiteX103" fmla="*/ 9293723 w 12192000"/>
              <a:gd name="connsiteY103" fmla="*/ 656237 h 2685062"/>
              <a:gd name="connsiteX104" fmla="*/ 9303097 w 12192000"/>
              <a:gd name="connsiteY104" fmla="*/ 656723 h 2685062"/>
              <a:gd name="connsiteX105" fmla="*/ 9302251 w 12192000"/>
              <a:gd name="connsiteY105" fmla="*/ 652725 h 2685062"/>
              <a:gd name="connsiteX106" fmla="*/ 9314122 w 12192000"/>
              <a:gd name="connsiteY106" fmla="*/ 645860 h 2685062"/>
              <a:gd name="connsiteX107" fmla="*/ 9367772 w 12192000"/>
              <a:gd name="connsiteY107" fmla="*/ 650683 h 2685062"/>
              <a:gd name="connsiteX108" fmla="*/ 9370291 w 12192000"/>
              <a:gd name="connsiteY108" fmla="*/ 655264 h 2685062"/>
              <a:gd name="connsiteX109" fmla="*/ 9377007 w 12192000"/>
              <a:gd name="connsiteY109" fmla="*/ 656308 h 2685062"/>
              <a:gd name="connsiteX110" fmla="*/ 9382497 w 12192000"/>
              <a:gd name="connsiteY110" fmla="*/ 652427 h 2685062"/>
              <a:gd name="connsiteX111" fmla="*/ 9474013 w 12192000"/>
              <a:gd name="connsiteY111" fmla="*/ 647005 h 2685062"/>
              <a:gd name="connsiteX112" fmla="*/ 9595899 w 12192000"/>
              <a:gd name="connsiteY112" fmla="*/ 646979 h 2685062"/>
              <a:gd name="connsiteX113" fmla="*/ 9681269 w 12192000"/>
              <a:gd name="connsiteY113" fmla="*/ 669984 h 2685062"/>
              <a:gd name="connsiteX114" fmla="*/ 9689635 w 12192000"/>
              <a:gd name="connsiteY114" fmla="*/ 666408 h 2685062"/>
              <a:gd name="connsiteX115" fmla="*/ 9750215 w 12192000"/>
              <a:gd name="connsiteY115" fmla="*/ 671056 h 2685062"/>
              <a:gd name="connsiteX116" fmla="*/ 9957974 w 12192000"/>
              <a:gd name="connsiteY116" fmla="*/ 715080 h 2685062"/>
              <a:gd name="connsiteX117" fmla="*/ 10076482 w 12192000"/>
              <a:gd name="connsiteY117" fmla="*/ 723397 h 2685062"/>
              <a:gd name="connsiteX118" fmla="*/ 10119263 w 12192000"/>
              <a:gd name="connsiteY118" fmla="*/ 721877 h 2685062"/>
              <a:gd name="connsiteX119" fmla="*/ 10190893 w 12192000"/>
              <a:gd name="connsiteY119" fmla="*/ 719606 h 2685062"/>
              <a:gd name="connsiteX120" fmla="*/ 10246203 w 12192000"/>
              <a:gd name="connsiteY120" fmla="*/ 706893 h 2685062"/>
              <a:gd name="connsiteX121" fmla="*/ 10305396 w 12192000"/>
              <a:gd name="connsiteY121" fmla="*/ 709359 h 2685062"/>
              <a:gd name="connsiteX122" fmla="*/ 10316856 w 12192000"/>
              <a:gd name="connsiteY122" fmla="*/ 724179 h 2685062"/>
              <a:gd name="connsiteX123" fmla="*/ 10380919 w 12192000"/>
              <a:gd name="connsiteY123" fmla="*/ 722193 h 2685062"/>
              <a:gd name="connsiteX124" fmla="*/ 10478351 w 12192000"/>
              <a:gd name="connsiteY124" fmla="*/ 717620 h 2685062"/>
              <a:gd name="connsiteX125" fmla="*/ 10533954 w 12192000"/>
              <a:gd name="connsiteY125" fmla="*/ 718660 h 2685062"/>
              <a:gd name="connsiteX126" fmla="*/ 10686474 w 12192000"/>
              <a:gd name="connsiteY126" fmla="*/ 717507 h 2685062"/>
              <a:gd name="connsiteX127" fmla="*/ 10839729 w 12192000"/>
              <a:gd name="connsiteY127" fmla="*/ 713306 h 2685062"/>
              <a:gd name="connsiteX128" fmla="*/ 10933271 w 12192000"/>
              <a:gd name="connsiteY128" fmla="*/ 693628 h 2685062"/>
              <a:gd name="connsiteX129" fmla="*/ 11058950 w 12192000"/>
              <a:gd name="connsiteY129" fmla="*/ 692031 h 2685062"/>
              <a:gd name="connsiteX130" fmla="*/ 11080388 w 12192000"/>
              <a:gd name="connsiteY130" fmla="*/ 689245 h 2685062"/>
              <a:gd name="connsiteX131" fmla="*/ 11108911 w 12192000"/>
              <a:gd name="connsiteY131" fmla="*/ 693363 h 2685062"/>
              <a:gd name="connsiteX132" fmla="*/ 11223119 w 12192000"/>
              <a:gd name="connsiteY132" fmla="*/ 710661 h 2685062"/>
              <a:gd name="connsiteX133" fmla="*/ 11311983 w 12192000"/>
              <a:gd name="connsiteY133" fmla="*/ 731410 h 2685062"/>
              <a:gd name="connsiteX134" fmla="*/ 11426940 w 12192000"/>
              <a:gd name="connsiteY134" fmla="*/ 727340 h 2685062"/>
              <a:gd name="connsiteX135" fmla="*/ 11495624 w 12192000"/>
              <a:gd name="connsiteY135" fmla="*/ 734858 h 2685062"/>
              <a:gd name="connsiteX136" fmla="*/ 11605975 w 12192000"/>
              <a:gd name="connsiteY136" fmla="*/ 762433 h 2685062"/>
              <a:gd name="connsiteX137" fmla="*/ 11756134 w 12192000"/>
              <a:gd name="connsiteY137" fmla="*/ 765012 h 2685062"/>
              <a:gd name="connsiteX138" fmla="*/ 11789788 w 12192000"/>
              <a:gd name="connsiteY138" fmla="*/ 745316 h 2685062"/>
              <a:gd name="connsiteX139" fmla="*/ 11832833 w 12192000"/>
              <a:gd name="connsiteY139" fmla="*/ 734720 h 2685062"/>
              <a:gd name="connsiteX140" fmla="*/ 11846338 w 12192000"/>
              <a:gd name="connsiteY140" fmla="*/ 765994 h 2685062"/>
              <a:gd name="connsiteX141" fmla="*/ 11972492 w 12192000"/>
              <a:gd name="connsiteY141" fmla="*/ 796180 h 2685062"/>
              <a:gd name="connsiteX142" fmla="*/ 12035979 w 12192000"/>
              <a:gd name="connsiteY142" fmla="*/ 807835 h 2685062"/>
              <a:gd name="connsiteX143" fmla="*/ 12135850 w 12192000"/>
              <a:gd name="connsiteY143" fmla="*/ 819056 h 2685062"/>
              <a:gd name="connsiteX144" fmla="*/ 12166092 w 12192000"/>
              <a:gd name="connsiteY144" fmla="*/ 823695 h 2685062"/>
              <a:gd name="connsiteX145" fmla="*/ 12190645 w 12192000"/>
              <a:gd name="connsiteY145" fmla="*/ 826863 h 2685062"/>
              <a:gd name="connsiteX146" fmla="*/ 12192000 w 12192000"/>
              <a:gd name="connsiteY146" fmla="*/ 880762 h 2685062"/>
              <a:gd name="connsiteX147" fmla="*/ 12192000 w 12192000"/>
              <a:gd name="connsiteY147" fmla="*/ 2685062 h 2685062"/>
              <a:gd name="connsiteX148" fmla="*/ 0 w 12192000"/>
              <a:gd name="connsiteY148" fmla="*/ 2685062 h 2685062"/>
              <a:gd name="connsiteX149" fmla="*/ 0 w 12192000"/>
              <a:gd name="connsiteY149" fmla="*/ 283917 h 2685062"/>
              <a:gd name="connsiteX150" fmla="*/ 44213 w 12192000"/>
              <a:gd name="connsiteY150" fmla="*/ 302297 h 2685062"/>
              <a:gd name="connsiteX151" fmla="*/ 172465 w 12192000"/>
              <a:gd name="connsiteY151" fmla="*/ 314866 h 2685062"/>
              <a:gd name="connsiteX152" fmla="*/ 223361 w 12192000"/>
              <a:gd name="connsiteY152" fmla="*/ 304828 h 2685062"/>
              <a:gd name="connsiteX153" fmla="*/ 320595 w 12192000"/>
              <a:gd name="connsiteY153" fmla="*/ 288341 h 2685062"/>
              <a:gd name="connsiteX154" fmla="*/ 401087 w 12192000"/>
              <a:gd name="connsiteY154" fmla="*/ 246745 h 2685062"/>
              <a:gd name="connsiteX155" fmla="*/ 495839 w 12192000"/>
              <a:gd name="connsiteY155" fmla="*/ 217305 h 2685062"/>
              <a:gd name="connsiteX156" fmla="*/ 507910 w 12192000"/>
              <a:gd name="connsiteY156" fmla="*/ 219773 h 2685062"/>
              <a:gd name="connsiteX157" fmla="*/ 561428 w 12192000"/>
              <a:gd name="connsiteY157" fmla="*/ 201460 h 2685062"/>
              <a:gd name="connsiteX158" fmla="*/ 712813 w 12192000"/>
              <a:gd name="connsiteY158" fmla="*/ 151411 h 2685062"/>
              <a:gd name="connsiteX159" fmla="*/ 819366 w 12192000"/>
              <a:gd name="connsiteY159" fmla="*/ 70479 h 2685062"/>
              <a:gd name="connsiteX160" fmla="*/ 862489 w 12192000"/>
              <a:gd name="connsiteY160" fmla="*/ 63238 h 2685062"/>
              <a:gd name="connsiteX161" fmla="*/ 934387 w 12192000"/>
              <a:gd name="connsiteY161" fmla="*/ 50788 h 2685062"/>
              <a:gd name="connsiteX162" fmla="*/ 948874 w 12192000"/>
              <a:gd name="connsiteY162" fmla="*/ 55208 h 2685062"/>
              <a:gd name="connsiteX163" fmla="*/ 955237 w 12192000"/>
              <a:gd name="connsiteY163" fmla="*/ 54040 h 2685062"/>
              <a:gd name="connsiteX164" fmla="*/ 955886 w 12192000"/>
              <a:gd name="connsiteY164" fmla="*/ 54325 h 2685062"/>
              <a:gd name="connsiteX165" fmla="*/ 957239 w 12192000"/>
              <a:gd name="connsiteY165" fmla="*/ 53673 h 2685062"/>
              <a:gd name="connsiteX166" fmla="*/ 971343 w 12192000"/>
              <a:gd name="connsiteY166" fmla="*/ 51086 h 2685062"/>
              <a:gd name="connsiteX167" fmla="*/ 1002063 w 12192000"/>
              <a:gd name="connsiteY167" fmla="*/ 54158 h 2685062"/>
              <a:gd name="connsiteX168" fmla="*/ 1020663 w 12192000"/>
              <a:gd name="connsiteY168" fmla="*/ 53408 h 2685062"/>
              <a:gd name="connsiteX169" fmla="*/ 1039181 w 12192000"/>
              <a:gd name="connsiteY169" fmla="*/ 40356 h 2685062"/>
              <a:gd name="connsiteX170" fmla="*/ 1051914 w 12192000"/>
              <a:gd name="connsiteY170" fmla="*/ 39166 h 2685062"/>
              <a:gd name="connsiteX171" fmla="*/ 1054501 w 12192000"/>
              <a:gd name="connsiteY171" fmla="*/ 37372 h 2685062"/>
              <a:gd name="connsiteX172" fmla="*/ 1061859 w 12192000"/>
              <a:gd name="connsiteY172" fmla="*/ 33902 h 2685062"/>
              <a:gd name="connsiteX173" fmla="*/ 1054558 w 12192000"/>
              <a:gd name="connsiteY173" fmla="*/ 30385 h 2685062"/>
              <a:gd name="connsiteX174" fmla="*/ 1140852 w 12192000"/>
              <a:gd name="connsiteY174" fmla="*/ 17327 h 2685062"/>
              <a:gd name="connsiteX175" fmla="*/ 1214144 w 12192000"/>
              <a:gd name="connsiteY175" fmla="*/ 6192 h 2685062"/>
              <a:gd name="connsiteX176" fmla="*/ 1338122 w 12192000"/>
              <a:gd name="connsiteY176" fmla="*/ 27996 h 2685062"/>
              <a:gd name="connsiteX177" fmla="*/ 1462415 w 12192000"/>
              <a:gd name="connsiteY177" fmla="*/ 0 h 2685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</a:cxnLst>
            <a:rect l="l" t="t" r="r" b="b"/>
            <a:pathLst>
              <a:path w="12192000" h="2685062">
                <a:moveTo>
                  <a:pt x="1462415" y="0"/>
                </a:moveTo>
                <a:lnTo>
                  <a:pt x="1494432" y="2457"/>
                </a:lnTo>
                <a:lnTo>
                  <a:pt x="1523667" y="11778"/>
                </a:lnTo>
                <a:lnTo>
                  <a:pt x="1523067" y="14207"/>
                </a:lnTo>
                <a:cubicBezTo>
                  <a:pt x="1523507" y="15871"/>
                  <a:pt x="1525127" y="16145"/>
                  <a:pt x="1527695" y="15715"/>
                </a:cubicBezTo>
                <a:lnTo>
                  <a:pt x="1532258" y="14518"/>
                </a:lnTo>
                <a:lnTo>
                  <a:pt x="1537796" y="16283"/>
                </a:lnTo>
                <a:lnTo>
                  <a:pt x="1553041" y="20452"/>
                </a:lnTo>
                <a:lnTo>
                  <a:pt x="1557495" y="25861"/>
                </a:lnTo>
                <a:cubicBezTo>
                  <a:pt x="1571578" y="34900"/>
                  <a:pt x="1608020" y="28047"/>
                  <a:pt x="1617448" y="40977"/>
                </a:cubicBezTo>
                <a:lnTo>
                  <a:pt x="1636697" y="39108"/>
                </a:lnTo>
                <a:lnTo>
                  <a:pt x="1657286" y="49000"/>
                </a:lnTo>
                <a:cubicBezTo>
                  <a:pt x="1676389" y="57312"/>
                  <a:pt x="1696470" y="62807"/>
                  <a:pt x="1719191" y="56920"/>
                </a:cubicBezTo>
                <a:cubicBezTo>
                  <a:pt x="1709669" y="73491"/>
                  <a:pt x="1773685" y="56115"/>
                  <a:pt x="1787126" y="71960"/>
                </a:cubicBezTo>
                <a:cubicBezTo>
                  <a:pt x="1795166" y="84864"/>
                  <a:pt x="1816465" y="82599"/>
                  <a:pt x="1834555" y="86590"/>
                </a:cubicBezTo>
                <a:cubicBezTo>
                  <a:pt x="1850712" y="99365"/>
                  <a:pt x="1937782" y="107374"/>
                  <a:pt x="1966070" y="103987"/>
                </a:cubicBezTo>
                <a:cubicBezTo>
                  <a:pt x="2043209" y="86564"/>
                  <a:pt x="2126459" y="137078"/>
                  <a:pt x="2188582" y="124532"/>
                </a:cubicBezTo>
                <a:cubicBezTo>
                  <a:pt x="2206064" y="124932"/>
                  <a:pt x="2221206" y="127247"/>
                  <a:pt x="2234811" y="130739"/>
                </a:cubicBezTo>
                <a:lnTo>
                  <a:pt x="2270005" y="143358"/>
                </a:lnTo>
                <a:lnTo>
                  <a:pt x="2274208" y="152634"/>
                </a:lnTo>
                <a:lnTo>
                  <a:pt x="2298905" y="157215"/>
                </a:lnTo>
                <a:lnTo>
                  <a:pt x="2304521" y="159957"/>
                </a:lnTo>
                <a:cubicBezTo>
                  <a:pt x="2315230" y="165224"/>
                  <a:pt x="2326016" y="170200"/>
                  <a:pt x="2337696" y="174150"/>
                </a:cubicBezTo>
                <a:cubicBezTo>
                  <a:pt x="2354259" y="137711"/>
                  <a:pt x="2439767" y="201742"/>
                  <a:pt x="2432112" y="166646"/>
                </a:cubicBezTo>
                <a:cubicBezTo>
                  <a:pt x="2482400" y="178172"/>
                  <a:pt x="2480978" y="159994"/>
                  <a:pt x="2500149" y="168723"/>
                </a:cubicBezTo>
                <a:lnTo>
                  <a:pt x="2504776" y="171455"/>
                </a:lnTo>
                <a:lnTo>
                  <a:pt x="2507358" y="177677"/>
                </a:lnTo>
                <a:lnTo>
                  <a:pt x="2518847" y="180936"/>
                </a:lnTo>
                <a:lnTo>
                  <a:pt x="2528864" y="188517"/>
                </a:lnTo>
                <a:cubicBezTo>
                  <a:pt x="2656589" y="189245"/>
                  <a:pt x="2818894" y="267460"/>
                  <a:pt x="2938613" y="248764"/>
                </a:cubicBezTo>
                <a:lnTo>
                  <a:pt x="3132513" y="229282"/>
                </a:lnTo>
                <a:cubicBezTo>
                  <a:pt x="3153391" y="218737"/>
                  <a:pt x="3187482" y="219423"/>
                  <a:pt x="3208657" y="230814"/>
                </a:cubicBezTo>
                <a:cubicBezTo>
                  <a:pt x="3212298" y="232773"/>
                  <a:pt x="3215412" y="234983"/>
                  <a:pt x="3217904" y="237375"/>
                </a:cubicBezTo>
                <a:cubicBezTo>
                  <a:pt x="3279351" y="212726"/>
                  <a:pt x="3298012" y="233121"/>
                  <a:pt x="3330150" y="214762"/>
                </a:cubicBezTo>
                <a:cubicBezTo>
                  <a:pt x="3405531" y="217422"/>
                  <a:pt x="3451160" y="247861"/>
                  <a:pt x="3480527" y="231960"/>
                </a:cubicBezTo>
                <a:cubicBezTo>
                  <a:pt x="3516075" y="238991"/>
                  <a:pt x="3553819" y="269164"/>
                  <a:pt x="3591806" y="253003"/>
                </a:cubicBezTo>
                <a:cubicBezTo>
                  <a:pt x="3586673" y="270421"/>
                  <a:pt x="3640034" y="246868"/>
                  <a:pt x="3655143" y="261318"/>
                </a:cubicBezTo>
                <a:cubicBezTo>
                  <a:pt x="3664868" y="273371"/>
                  <a:pt x="3683329" y="269035"/>
                  <a:pt x="3700191" y="271235"/>
                </a:cubicBezTo>
                <a:cubicBezTo>
                  <a:pt x="3717097" y="282363"/>
                  <a:pt x="3796016" y="281812"/>
                  <a:pt x="3820459" y="275675"/>
                </a:cubicBezTo>
                <a:cubicBezTo>
                  <a:pt x="3885463" y="250791"/>
                  <a:pt x="3969506" y="292904"/>
                  <a:pt x="4022158" y="274341"/>
                </a:cubicBezTo>
                <a:cubicBezTo>
                  <a:pt x="4084571" y="269096"/>
                  <a:pt x="4119856" y="297968"/>
                  <a:pt x="4164508" y="309117"/>
                </a:cubicBezTo>
                <a:cubicBezTo>
                  <a:pt x="4171915" y="271244"/>
                  <a:pt x="4260667" y="326583"/>
                  <a:pt x="4246843" y="292417"/>
                </a:cubicBezTo>
                <a:cubicBezTo>
                  <a:pt x="4309458" y="301142"/>
                  <a:pt x="4279869" y="266331"/>
                  <a:pt x="4337133" y="304707"/>
                </a:cubicBezTo>
                <a:cubicBezTo>
                  <a:pt x="4450694" y="292933"/>
                  <a:pt x="4593547" y="330375"/>
                  <a:pt x="4696109" y="300060"/>
                </a:cubicBezTo>
                <a:lnTo>
                  <a:pt x="4928090" y="291457"/>
                </a:lnTo>
                <a:lnTo>
                  <a:pt x="4960316" y="287841"/>
                </a:lnTo>
                <a:cubicBezTo>
                  <a:pt x="4960491" y="287029"/>
                  <a:pt x="4960665" y="286217"/>
                  <a:pt x="4960840" y="285406"/>
                </a:cubicBezTo>
                <a:cubicBezTo>
                  <a:pt x="4962018" y="283892"/>
                  <a:pt x="4963691" y="283924"/>
                  <a:pt x="4965958" y="284802"/>
                </a:cubicBezTo>
                <a:lnTo>
                  <a:pt x="4969785" y="286778"/>
                </a:lnTo>
                <a:lnTo>
                  <a:pt x="4975889" y="286093"/>
                </a:lnTo>
                <a:lnTo>
                  <a:pt x="4992382" y="284871"/>
                </a:lnTo>
                <a:lnTo>
                  <a:pt x="4999094" y="280499"/>
                </a:lnTo>
                <a:lnTo>
                  <a:pt x="5080965" y="282208"/>
                </a:lnTo>
                <a:lnTo>
                  <a:pt x="5105166" y="276473"/>
                </a:lnTo>
                <a:cubicBezTo>
                  <a:pt x="5127226" y="271982"/>
                  <a:pt x="5148953" y="270367"/>
                  <a:pt x="5168054" y="280137"/>
                </a:cubicBezTo>
                <a:cubicBezTo>
                  <a:pt x="5166431" y="262533"/>
                  <a:pt x="5219894" y="290815"/>
                  <a:pt x="5239940" y="278079"/>
                </a:cubicBezTo>
                <a:cubicBezTo>
                  <a:pt x="5253484" y="267178"/>
                  <a:pt x="5272860" y="273220"/>
                  <a:pt x="5291998" y="272685"/>
                </a:cubicBezTo>
                <a:cubicBezTo>
                  <a:pt x="5313255" y="263383"/>
                  <a:pt x="5400292" y="271538"/>
                  <a:pt x="5425861" y="279926"/>
                </a:cubicBezTo>
                <a:cubicBezTo>
                  <a:pt x="5491875" y="310639"/>
                  <a:pt x="5594484" y="277380"/>
                  <a:pt x="5648321" y="300693"/>
                </a:cubicBezTo>
                <a:cubicBezTo>
                  <a:pt x="5665248" y="303486"/>
                  <a:pt x="5680800" y="304021"/>
                  <a:pt x="5695414" y="303150"/>
                </a:cubicBezTo>
                <a:lnTo>
                  <a:pt x="5743064" y="289335"/>
                </a:lnTo>
                <a:lnTo>
                  <a:pt x="5768797" y="289436"/>
                </a:lnTo>
                <a:lnTo>
                  <a:pt x="5775419" y="287831"/>
                </a:lnTo>
                <a:cubicBezTo>
                  <a:pt x="5788059" y="284732"/>
                  <a:pt x="5800646" y="281926"/>
                  <a:pt x="5813624" y="280263"/>
                </a:cubicBezTo>
                <a:cubicBezTo>
                  <a:pt x="5812999" y="318182"/>
                  <a:pt x="5923892" y="272386"/>
                  <a:pt x="5900676" y="304615"/>
                </a:cubicBezTo>
                <a:cubicBezTo>
                  <a:pt x="5954067" y="302717"/>
                  <a:pt x="5944477" y="319870"/>
                  <a:pt x="5966795" y="314993"/>
                </a:cubicBezTo>
                <a:lnTo>
                  <a:pt x="5972463" y="313217"/>
                </a:lnTo>
                <a:lnTo>
                  <a:pt x="5977754" y="307726"/>
                </a:lnTo>
                <a:lnTo>
                  <a:pt x="5990232" y="306694"/>
                </a:lnTo>
                <a:lnTo>
                  <a:pt x="6003260" y="301250"/>
                </a:lnTo>
                <a:cubicBezTo>
                  <a:pt x="6125949" y="323771"/>
                  <a:pt x="6292426" y="300774"/>
                  <a:pt x="6398655" y="340447"/>
                </a:cubicBezTo>
                <a:lnTo>
                  <a:pt x="6477250" y="370643"/>
                </a:lnTo>
                <a:cubicBezTo>
                  <a:pt x="6518147" y="382960"/>
                  <a:pt x="6560561" y="347277"/>
                  <a:pt x="6599996" y="371929"/>
                </a:cubicBezTo>
                <a:cubicBezTo>
                  <a:pt x="6615225" y="385828"/>
                  <a:pt x="6648193" y="391366"/>
                  <a:pt x="6673632" y="384303"/>
                </a:cubicBezTo>
                <a:cubicBezTo>
                  <a:pt x="6678009" y="383088"/>
                  <a:pt x="6681993" y="381536"/>
                  <a:pt x="6685461" y="379698"/>
                </a:cubicBezTo>
                <a:cubicBezTo>
                  <a:pt x="6733172" y="414481"/>
                  <a:pt x="6760278" y="398336"/>
                  <a:pt x="6782761" y="421766"/>
                </a:cubicBezTo>
                <a:cubicBezTo>
                  <a:pt x="6856177" y="432921"/>
                  <a:pt x="6913662" y="412056"/>
                  <a:pt x="6934599" y="432626"/>
                </a:cubicBezTo>
                <a:cubicBezTo>
                  <a:pt x="6971837" y="432351"/>
                  <a:pt x="7021650" y="410307"/>
                  <a:pt x="7050728" y="432695"/>
                </a:cubicBezTo>
                <a:cubicBezTo>
                  <a:pt x="7053692" y="415076"/>
                  <a:pt x="7094152" y="447339"/>
                  <a:pt x="7115167" y="436243"/>
                </a:cubicBezTo>
                <a:cubicBezTo>
                  <a:pt x="7129937" y="426464"/>
                  <a:pt x="7145660" y="433973"/>
                  <a:pt x="7162809" y="434931"/>
                </a:cubicBezTo>
                <a:cubicBezTo>
                  <a:pt x="7184039" y="427343"/>
                  <a:pt x="7259393" y="442217"/>
                  <a:pt x="7280034" y="452539"/>
                </a:cubicBezTo>
                <a:cubicBezTo>
                  <a:pt x="7331046" y="488194"/>
                  <a:pt x="7430616" y="463128"/>
                  <a:pt x="7472654" y="490482"/>
                </a:cubicBezTo>
                <a:cubicBezTo>
                  <a:pt x="7541994" y="500728"/>
                  <a:pt x="7643498" y="509315"/>
                  <a:pt x="7696080" y="514010"/>
                </a:cubicBezTo>
                <a:cubicBezTo>
                  <a:pt x="7760013" y="517032"/>
                  <a:pt x="7715914" y="545003"/>
                  <a:pt x="7788139" y="518649"/>
                </a:cubicBezTo>
                <a:cubicBezTo>
                  <a:pt x="7891601" y="550571"/>
                  <a:pt x="8143222" y="510864"/>
                  <a:pt x="8227756" y="558548"/>
                </a:cubicBezTo>
                <a:cubicBezTo>
                  <a:pt x="8317876" y="569251"/>
                  <a:pt x="8261697" y="569546"/>
                  <a:pt x="8328859" y="582867"/>
                </a:cubicBezTo>
                <a:cubicBezTo>
                  <a:pt x="8336976" y="627379"/>
                  <a:pt x="8495085" y="643261"/>
                  <a:pt x="8532898" y="668282"/>
                </a:cubicBezTo>
                <a:cubicBezTo>
                  <a:pt x="8626867" y="678146"/>
                  <a:pt x="8698118" y="715603"/>
                  <a:pt x="8792925" y="701900"/>
                </a:cubicBezTo>
                <a:cubicBezTo>
                  <a:pt x="8796856" y="707882"/>
                  <a:pt x="8802564" y="712918"/>
                  <a:pt x="8809491" y="717262"/>
                </a:cubicBezTo>
                <a:lnTo>
                  <a:pt x="8814066" y="719410"/>
                </a:lnTo>
                <a:lnTo>
                  <a:pt x="8815751" y="718686"/>
                </a:lnTo>
                <a:cubicBezTo>
                  <a:pt x="8822134" y="717141"/>
                  <a:pt x="8829906" y="716502"/>
                  <a:pt x="8840540" y="717083"/>
                </a:cubicBezTo>
                <a:cubicBezTo>
                  <a:pt x="8844566" y="676948"/>
                  <a:pt x="8862586" y="704813"/>
                  <a:pt x="8897062" y="697553"/>
                </a:cubicBezTo>
                <a:cubicBezTo>
                  <a:pt x="8926967" y="693826"/>
                  <a:pt x="8941387" y="680067"/>
                  <a:pt x="8965922" y="672885"/>
                </a:cubicBezTo>
                <a:cubicBezTo>
                  <a:pt x="8985861" y="668208"/>
                  <a:pt x="8990451" y="680326"/>
                  <a:pt x="9016694" y="669496"/>
                </a:cubicBezTo>
                <a:cubicBezTo>
                  <a:pt x="9064226" y="680468"/>
                  <a:pt x="9102961" y="653230"/>
                  <a:pt x="9139695" y="648174"/>
                </a:cubicBezTo>
                <a:cubicBezTo>
                  <a:pt x="9151373" y="649226"/>
                  <a:pt x="9186538" y="645057"/>
                  <a:pt x="9219129" y="639013"/>
                </a:cubicBezTo>
                <a:lnTo>
                  <a:pt x="9221354" y="638501"/>
                </a:lnTo>
                <a:lnTo>
                  <a:pt x="9237592" y="642494"/>
                </a:lnTo>
                <a:cubicBezTo>
                  <a:pt x="9241555" y="644212"/>
                  <a:pt x="9242210" y="646204"/>
                  <a:pt x="9236570" y="648762"/>
                </a:cubicBezTo>
                <a:cubicBezTo>
                  <a:pt x="9241114" y="652055"/>
                  <a:pt x="9245782" y="653517"/>
                  <a:pt x="9250521" y="654041"/>
                </a:cubicBezTo>
                <a:cubicBezTo>
                  <a:pt x="9259996" y="655089"/>
                  <a:pt x="9269753" y="652386"/>
                  <a:pt x="9279357" y="653083"/>
                </a:cubicBezTo>
                <a:lnTo>
                  <a:pt x="9289731" y="656356"/>
                </a:lnTo>
                <a:lnTo>
                  <a:pt x="9293723" y="656237"/>
                </a:lnTo>
                <a:lnTo>
                  <a:pt x="9303097" y="656723"/>
                </a:lnTo>
                <a:lnTo>
                  <a:pt x="9302251" y="652725"/>
                </a:lnTo>
                <a:cubicBezTo>
                  <a:pt x="9300561" y="648869"/>
                  <a:pt x="9299408" y="644676"/>
                  <a:pt x="9314122" y="645860"/>
                </a:cubicBezTo>
                <a:cubicBezTo>
                  <a:pt x="9344433" y="650204"/>
                  <a:pt x="9356229" y="634440"/>
                  <a:pt x="9367772" y="650683"/>
                </a:cubicBezTo>
                <a:lnTo>
                  <a:pt x="9370291" y="655264"/>
                </a:lnTo>
                <a:lnTo>
                  <a:pt x="9377007" y="656308"/>
                </a:lnTo>
                <a:cubicBezTo>
                  <a:pt x="9380660" y="656340"/>
                  <a:pt x="9382824" y="655350"/>
                  <a:pt x="9382497" y="652427"/>
                </a:cubicBezTo>
                <a:cubicBezTo>
                  <a:pt x="9410043" y="665739"/>
                  <a:pt x="9444726" y="648939"/>
                  <a:pt x="9474013" y="647005"/>
                </a:cubicBezTo>
                <a:cubicBezTo>
                  <a:pt x="9494765" y="659508"/>
                  <a:pt x="9535746" y="643122"/>
                  <a:pt x="9595899" y="646979"/>
                </a:cubicBezTo>
                <a:cubicBezTo>
                  <a:pt x="9618462" y="661284"/>
                  <a:pt x="9636478" y="649421"/>
                  <a:pt x="9681269" y="669984"/>
                </a:cubicBezTo>
                <a:cubicBezTo>
                  <a:pt x="9683619" y="668616"/>
                  <a:pt x="9686437" y="667412"/>
                  <a:pt x="9689635" y="666408"/>
                </a:cubicBezTo>
                <a:cubicBezTo>
                  <a:pt x="9708219" y="660578"/>
                  <a:pt x="9735343" y="662659"/>
                  <a:pt x="9750215" y="671056"/>
                </a:cubicBezTo>
                <a:cubicBezTo>
                  <a:pt x="9822560" y="699676"/>
                  <a:pt x="9892985" y="704863"/>
                  <a:pt x="9957974" y="715080"/>
                </a:cubicBezTo>
                <a:cubicBezTo>
                  <a:pt x="10031995" y="724171"/>
                  <a:pt x="9987651" y="694466"/>
                  <a:pt x="10076482" y="723397"/>
                </a:cubicBezTo>
                <a:cubicBezTo>
                  <a:pt x="10088264" y="715403"/>
                  <a:pt x="10100170" y="715974"/>
                  <a:pt x="10119263" y="721877"/>
                </a:cubicBezTo>
                <a:cubicBezTo>
                  <a:pt x="10155360" y="725633"/>
                  <a:pt x="10156886" y="703170"/>
                  <a:pt x="10190893" y="719606"/>
                </a:cubicBezTo>
                <a:cubicBezTo>
                  <a:pt x="10186651" y="707114"/>
                  <a:pt x="10260542" y="720706"/>
                  <a:pt x="10246203" y="706893"/>
                </a:cubicBezTo>
                <a:cubicBezTo>
                  <a:pt x="10271921" y="697978"/>
                  <a:pt x="10280122" y="716866"/>
                  <a:pt x="10305396" y="709359"/>
                </a:cubicBezTo>
                <a:cubicBezTo>
                  <a:pt x="10332266" y="709354"/>
                  <a:pt x="10287753" y="720864"/>
                  <a:pt x="10316856" y="724179"/>
                </a:cubicBezTo>
                <a:cubicBezTo>
                  <a:pt x="10352558" y="726042"/>
                  <a:pt x="10348261" y="747938"/>
                  <a:pt x="10380919" y="722193"/>
                </a:cubicBezTo>
                <a:cubicBezTo>
                  <a:pt x="10416787" y="731946"/>
                  <a:pt x="10426384" y="719959"/>
                  <a:pt x="10478351" y="717620"/>
                </a:cubicBezTo>
                <a:cubicBezTo>
                  <a:pt x="10498311" y="726260"/>
                  <a:pt x="10516018" y="724144"/>
                  <a:pt x="10533954" y="718660"/>
                </a:cubicBezTo>
                <a:cubicBezTo>
                  <a:pt x="10583102" y="724237"/>
                  <a:pt x="10630104" y="717410"/>
                  <a:pt x="10686474" y="717507"/>
                </a:cubicBezTo>
                <a:cubicBezTo>
                  <a:pt x="10745160" y="730015"/>
                  <a:pt x="10779502" y="713124"/>
                  <a:pt x="10839729" y="713306"/>
                </a:cubicBezTo>
                <a:cubicBezTo>
                  <a:pt x="10895292" y="735596"/>
                  <a:pt x="10883335" y="689293"/>
                  <a:pt x="10933271" y="693628"/>
                </a:cubicBezTo>
                <a:cubicBezTo>
                  <a:pt x="11011861" y="715600"/>
                  <a:pt x="10933941" y="678563"/>
                  <a:pt x="11058950" y="692031"/>
                </a:cubicBezTo>
                <a:cubicBezTo>
                  <a:pt x="11065574" y="695312"/>
                  <a:pt x="11081347" y="693264"/>
                  <a:pt x="11080388" y="689245"/>
                </a:cubicBezTo>
                <a:cubicBezTo>
                  <a:pt x="11088176" y="690921"/>
                  <a:pt x="11106032" y="699551"/>
                  <a:pt x="11108911" y="693363"/>
                </a:cubicBezTo>
                <a:cubicBezTo>
                  <a:pt x="11149149" y="694912"/>
                  <a:pt x="11188483" y="700869"/>
                  <a:pt x="11223119" y="710661"/>
                </a:cubicBezTo>
                <a:cubicBezTo>
                  <a:pt x="11302059" y="704266"/>
                  <a:pt x="11255617" y="731239"/>
                  <a:pt x="11311983" y="731410"/>
                </a:cubicBezTo>
                <a:cubicBezTo>
                  <a:pt x="11358665" y="721567"/>
                  <a:pt x="11373894" y="732638"/>
                  <a:pt x="11426940" y="727340"/>
                </a:cubicBezTo>
                <a:cubicBezTo>
                  <a:pt x="11441993" y="748767"/>
                  <a:pt x="11476074" y="727962"/>
                  <a:pt x="11495624" y="734858"/>
                </a:cubicBezTo>
                <a:cubicBezTo>
                  <a:pt x="11530841" y="712823"/>
                  <a:pt x="11572173" y="761025"/>
                  <a:pt x="11605975" y="762433"/>
                </a:cubicBezTo>
                <a:cubicBezTo>
                  <a:pt x="11663316" y="761143"/>
                  <a:pt x="11727635" y="739871"/>
                  <a:pt x="11756134" y="765012"/>
                </a:cubicBezTo>
                <a:cubicBezTo>
                  <a:pt x="11761348" y="755468"/>
                  <a:pt x="11757526" y="741943"/>
                  <a:pt x="11789788" y="745316"/>
                </a:cubicBezTo>
                <a:cubicBezTo>
                  <a:pt x="11803253" y="740995"/>
                  <a:pt x="11807074" y="726138"/>
                  <a:pt x="11832833" y="734720"/>
                </a:cubicBezTo>
                <a:cubicBezTo>
                  <a:pt x="11798846" y="746443"/>
                  <a:pt x="11852821" y="750721"/>
                  <a:pt x="11846338" y="765994"/>
                </a:cubicBezTo>
                <a:cubicBezTo>
                  <a:pt x="11885947" y="777555"/>
                  <a:pt x="11979991" y="768560"/>
                  <a:pt x="11972492" y="796180"/>
                </a:cubicBezTo>
                <a:cubicBezTo>
                  <a:pt x="11982931" y="813135"/>
                  <a:pt x="12037186" y="790090"/>
                  <a:pt x="12035979" y="807835"/>
                </a:cubicBezTo>
                <a:cubicBezTo>
                  <a:pt x="12059694" y="797410"/>
                  <a:pt x="12098516" y="817951"/>
                  <a:pt x="12135850" y="819056"/>
                </a:cubicBezTo>
                <a:cubicBezTo>
                  <a:pt x="12142309" y="827359"/>
                  <a:pt x="12150917" y="827343"/>
                  <a:pt x="12166092" y="823695"/>
                </a:cubicBezTo>
                <a:lnTo>
                  <a:pt x="12190645" y="826863"/>
                </a:lnTo>
                <a:lnTo>
                  <a:pt x="12192000" y="880762"/>
                </a:lnTo>
                <a:lnTo>
                  <a:pt x="12192000" y="2685062"/>
                </a:lnTo>
                <a:lnTo>
                  <a:pt x="0" y="2685062"/>
                </a:lnTo>
                <a:lnTo>
                  <a:pt x="0" y="283917"/>
                </a:lnTo>
                <a:lnTo>
                  <a:pt x="44213" y="302297"/>
                </a:lnTo>
                <a:cubicBezTo>
                  <a:pt x="57125" y="321111"/>
                  <a:pt x="151150" y="310991"/>
                  <a:pt x="172465" y="314866"/>
                </a:cubicBezTo>
                <a:cubicBezTo>
                  <a:pt x="201883" y="307918"/>
                  <a:pt x="192551" y="309357"/>
                  <a:pt x="223361" y="304828"/>
                </a:cubicBezTo>
                <a:cubicBezTo>
                  <a:pt x="235273" y="283233"/>
                  <a:pt x="290082" y="292239"/>
                  <a:pt x="320595" y="288341"/>
                </a:cubicBezTo>
                <a:cubicBezTo>
                  <a:pt x="326821" y="269140"/>
                  <a:pt x="347105" y="264031"/>
                  <a:pt x="401087" y="246745"/>
                </a:cubicBezTo>
                <a:cubicBezTo>
                  <a:pt x="407068" y="225028"/>
                  <a:pt x="475269" y="251137"/>
                  <a:pt x="495839" y="217305"/>
                </a:cubicBezTo>
                <a:cubicBezTo>
                  <a:pt x="499633" y="218429"/>
                  <a:pt x="503698" y="219260"/>
                  <a:pt x="507910" y="219773"/>
                </a:cubicBezTo>
                <a:cubicBezTo>
                  <a:pt x="532375" y="222751"/>
                  <a:pt x="556339" y="214552"/>
                  <a:pt x="561428" y="201460"/>
                </a:cubicBezTo>
                <a:cubicBezTo>
                  <a:pt x="599747" y="152259"/>
                  <a:pt x="661201" y="177254"/>
                  <a:pt x="712813" y="151411"/>
                </a:cubicBezTo>
                <a:cubicBezTo>
                  <a:pt x="774420" y="124993"/>
                  <a:pt x="765426" y="123535"/>
                  <a:pt x="819366" y="70479"/>
                </a:cubicBezTo>
                <a:cubicBezTo>
                  <a:pt x="839647" y="77460"/>
                  <a:pt x="850544" y="74267"/>
                  <a:pt x="862489" y="63238"/>
                </a:cubicBezTo>
                <a:cubicBezTo>
                  <a:pt x="893284" y="51157"/>
                  <a:pt x="919686" y="77447"/>
                  <a:pt x="934387" y="50788"/>
                </a:cubicBezTo>
                <a:cubicBezTo>
                  <a:pt x="936825" y="54711"/>
                  <a:pt x="942184" y="55671"/>
                  <a:pt x="948874" y="55208"/>
                </a:cubicBezTo>
                <a:lnTo>
                  <a:pt x="955237" y="54040"/>
                </a:lnTo>
                <a:lnTo>
                  <a:pt x="955886" y="54325"/>
                </a:lnTo>
                <a:lnTo>
                  <a:pt x="957239" y="53673"/>
                </a:lnTo>
                <a:lnTo>
                  <a:pt x="971343" y="51086"/>
                </a:lnTo>
                <a:cubicBezTo>
                  <a:pt x="986863" y="47540"/>
                  <a:pt x="1001346" y="44460"/>
                  <a:pt x="1002063" y="54158"/>
                </a:cubicBezTo>
                <a:cubicBezTo>
                  <a:pt x="1010763" y="55438"/>
                  <a:pt x="1016476" y="54893"/>
                  <a:pt x="1020663" y="53408"/>
                </a:cubicBezTo>
                <a:cubicBezTo>
                  <a:pt x="1029036" y="50440"/>
                  <a:pt x="1031306" y="43717"/>
                  <a:pt x="1039181" y="40356"/>
                </a:cubicBezTo>
                <a:lnTo>
                  <a:pt x="1051914" y="39166"/>
                </a:lnTo>
                <a:lnTo>
                  <a:pt x="1054501" y="37372"/>
                </a:lnTo>
                <a:lnTo>
                  <a:pt x="1061859" y="33902"/>
                </a:lnTo>
                <a:lnTo>
                  <a:pt x="1054558" y="30385"/>
                </a:lnTo>
                <a:cubicBezTo>
                  <a:pt x="1046905" y="27358"/>
                  <a:pt x="1128596" y="22367"/>
                  <a:pt x="1140852" y="17327"/>
                </a:cubicBezTo>
                <a:lnTo>
                  <a:pt x="1214144" y="6192"/>
                </a:lnTo>
                <a:lnTo>
                  <a:pt x="1338122" y="27996"/>
                </a:lnTo>
                <a:cubicBezTo>
                  <a:pt x="1367144" y="1801"/>
                  <a:pt x="1432673" y="14019"/>
                  <a:pt x="1462415" y="0"/>
                </a:cubicBezTo>
                <a:close/>
              </a:path>
            </a:pathLst>
          </a:cu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150432C-D960-05DA-66AE-C0596385C3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8082" y="4779792"/>
            <a:ext cx="8943998" cy="856722"/>
          </a:xfrm>
        </p:spPr>
        <p:txBody>
          <a:bodyPr anchor="b">
            <a:normAutofit/>
          </a:bodyPr>
          <a:lstStyle/>
          <a:p>
            <a:r>
              <a:rPr lang="de-DE" sz="4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Voluntary</a:t>
            </a:r>
            <a:r>
              <a:rPr lang="de-DE" sz="4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de-DE" sz="4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Activity</a:t>
            </a:r>
            <a:r>
              <a:rPr lang="de-DE" sz="4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5</a:t>
            </a:r>
            <a:endParaRPr lang="de-DE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342FBC4-068E-E796-3DDC-8C52434A4A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8260" y="5679734"/>
            <a:ext cx="8943820" cy="45049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Kinderstiftung Troisdorf</a:t>
            </a:r>
            <a:endParaRPr lang="de-DE" b="1" i="1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</p:txBody>
      </p:sp>
      <p:pic>
        <p:nvPicPr>
          <p:cNvPr id="4" name="Grafik 4">
            <a:extLst>
              <a:ext uri="{FF2B5EF4-FFF2-40B4-BE49-F238E27FC236}">
                <a16:creationId xmlns:a16="http://schemas.microsoft.com/office/drawing/2014/main" id="{4F6B1DEF-76A8-2909-FF2A-F8584C1D83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973" y="1884436"/>
            <a:ext cx="3027384" cy="1089857"/>
          </a:xfrm>
          <a:prstGeom prst="rect">
            <a:avLst/>
          </a:prstGeom>
        </p:spPr>
      </p:pic>
      <p:pic>
        <p:nvPicPr>
          <p:cNvPr id="5" name="Grafik 5">
            <a:extLst>
              <a:ext uri="{FF2B5EF4-FFF2-40B4-BE49-F238E27FC236}">
                <a16:creationId xmlns:a16="http://schemas.microsoft.com/office/drawing/2014/main" id="{3BCAFEA4-7E25-5C7B-0E84-1E3880AA0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471" y="1007472"/>
            <a:ext cx="2803389" cy="2843784"/>
          </a:xfrm>
          <a:prstGeom prst="rect">
            <a:avLst/>
          </a:prstGeom>
        </p:spPr>
      </p:pic>
      <p:pic>
        <p:nvPicPr>
          <p:cNvPr id="6" name="Grafik 6">
            <a:extLst>
              <a:ext uri="{FF2B5EF4-FFF2-40B4-BE49-F238E27FC236}">
                <a16:creationId xmlns:a16="http://schemas.microsoft.com/office/drawing/2014/main" id="{82BFD811-B0A6-E6E3-956D-E6C761ED82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886" y="1373815"/>
            <a:ext cx="3026664" cy="2111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386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4E0530C-5A44-40B2-BD4A-7D1D8AD2CCCE}"/>
              </a:ext>
            </a:extLst>
          </p:cNvPr>
          <p:cNvSpPr txBox="1"/>
          <p:nvPr/>
        </p:nvSpPr>
        <p:spPr>
          <a:xfrm>
            <a:off x="1656080" y="1036320"/>
            <a:ext cx="950976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800" b="1" dirty="0"/>
              <a:t>Table </a:t>
            </a:r>
            <a:r>
              <a:rPr lang="de-DE" sz="3800" b="1" dirty="0" err="1"/>
              <a:t>of</a:t>
            </a:r>
            <a:r>
              <a:rPr lang="de-DE" sz="3800" b="1" dirty="0"/>
              <a:t>  </a:t>
            </a:r>
            <a:r>
              <a:rPr lang="de-DE" sz="3800" b="1" dirty="0" err="1"/>
              <a:t>contents</a:t>
            </a:r>
            <a:endParaRPr lang="de-DE" sz="3800" b="1" dirty="0"/>
          </a:p>
          <a:p>
            <a:endParaRPr lang="de-DE" dirty="0"/>
          </a:p>
          <a:p>
            <a:pPr marL="342900" indent="-342900">
              <a:buAutoNum type="arabicPeriod"/>
            </a:pPr>
            <a:r>
              <a:rPr lang="de-DE" sz="3600" dirty="0"/>
              <a:t>General </a:t>
            </a:r>
            <a:r>
              <a:rPr lang="de-DE" sz="3600" dirty="0" err="1"/>
              <a:t>information</a:t>
            </a:r>
            <a:r>
              <a:rPr lang="de-DE" sz="3600" dirty="0"/>
              <a:t> </a:t>
            </a:r>
            <a:r>
              <a:rPr lang="de-DE" sz="3600" dirty="0" err="1"/>
              <a:t>about</a:t>
            </a:r>
            <a:r>
              <a:rPr lang="de-DE" sz="3600" dirty="0"/>
              <a:t> non-</a:t>
            </a:r>
            <a:r>
              <a:rPr lang="de-DE" sz="3600" dirty="0" err="1"/>
              <a:t>governmental</a:t>
            </a:r>
            <a:r>
              <a:rPr lang="de-DE" sz="3600" dirty="0"/>
              <a:t> </a:t>
            </a:r>
            <a:r>
              <a:rPr lang="de-DE" sz="3600" dirty="0" err="1"/>
              <a:t>organizations</a:t>
            </a:r>
            <a:endParaRPr lang="de-DE" sz="3600" dirty="0"/>
          </a:p>
          <a:p>
            <a:endParaRPr lang="de-DE" sz="3600" dirty="0"/>
          </a:p>
          <a:p>
            <a:r>
              <a:rPr lang="de-DE" sz="3600" dirty="0"/>
              <a:t>2. The </a:t>
            </a:r>
            <a:r>
              <a:rPr lang="de-DE" sz="3600" dirty="0" err="1"/>
              <a:t>foundation</a:t>
            </a:r>
            <a:r>
              <a:rPr lang="de-DE" sz="3600" dirty="0"/>
              <a:t> </a:t>
            </a:r>
            <a:r>
              <a:rPr lang="de-DE" sz="3600" i="1" dirty="0"/>
              <a:t>„Kinderstiftung Troisdorf“</a:t>
            </a:r>
          </a:p>
          <a:p>
            <a:endParaRPr lang="de-DE" sz="3600" dirty="0"/>
          </a:p>
          <a:p>
            <a:r>
              <a:rPr lang="de-DE" sz="3600" dirty="0"/>
              <a:t>3. Interview </a:t>
            </a:r>
            <a:r>
              <a:rPr lang="de-DE" sz="3600" dirty="0" err="1"/>
              <a:t>with</a:t>
            </a:r>
            <a:r>
              <a:rPr lang="de-DE" sz="3600" dirty="0"/>
              <a:t> a </a:t>
            </a:r>
            <a:r>
              <a:rPr lang="de-DE" sz="3600" dirty="0" err="1"/>
              <a:t>voluntary</a:t>
            </a:r>
            <a:r>
              <a:rPr lang="de-DE" sz="3600" dirty="0"/>
              <a:t> </a:t>
            </a:r>
            <a:r>
              <a:rPr lang="de-DE" sz="3600" dirty="0" err="1"/>
              <a:t>worker</a:t>
            </a:r>
            <a:r>
              <a:rPr lang="de-DE" sz="3600" dirty="0"/>
              <a:t> </a:t>
            </a:r>
            <a:r>
              <a:rPr lang="de-DE" sz="3600" dirty="0" err="1"/>
              <a:t>of</a:t>
            </a:r>
            <a:r>
              <a:rPr lang="de-DE" sz="3600" dirty="0"/>
              <a:t> </a:t>
            </a:r>
            <a:r>
              <a:rPr lang="de-DE" sz="3600" dirty="0" err="1"/>
              <a:t>the</a:t>
            </a:r>
            <a:r>
              <a:rPr lang="de-DE" sz="3600" dirty="0"/>
              <a:t> </a:t>
            </a:r>
            <a:r>
              <a:rPr lang="de-DE" sz="3600" i="1" dirty="0"/>
              <a:t>„Kinderstiftung Troisdorf“</a:t>
            </a:r>
          </a:p>
          <a:p>
            <a:endParaRPr lang="de-DE" sz="3600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0355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718681-A12E-49D6-9925-DD7C68176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5B40F5D-518B-70FD-646D-948BACCB0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514" y="-5555"/>
            <a:ext cx="10459720" cy="1716075"/>
          </a:xfrm>
        </p:spPr>
        <p:txBody>
          <a:bodyPr>
            <a:normAutofit/>
          </a:bodyPr>
          <a:lstStyle/>
          <a:p>
            <a:pPr algn="ctr"/>
            <a:r>
              <a:rPr lang="de-DE" b="1" i="1" u="sng" dirty="0">
                <a:latin typeface="Arial Nova"/>
                <a:cs typeface="Calibri Light"/>
              </a:rPr>
              <a:t>Non </a:t>
            </a:r>
            <a:r>
              <a:rPr lang="de-DE" b="1" i="1" u="sng" dirty="0" err="1">
                <a:latin typeface="Arial Nova"/>
                <a:cs typeface="Calibri Light"/>
              </a:rPr>
              <a:t>governmental</a:t>
            </a:r>
            <a:r>
              <a:rPr lang="de-DE" b="1" i="1" u="sng" dirty="0">
                <a:latin typeface="Arial Nova"/>
                <a:cs typeface="Calibri Light"/>
              </a:rPr>
              <a:t> </a:t>
            </a:r>
            <a:r>
              <a:rPr lang="de-DE" b="1" i="1" u="sng" dirty="0" err="1">
                <a:latin typeface="Arial Nova"/>
                <a:cs typeface="Calibri Light"/>
              </a:rPr>
              <a:t>organization</a:t>
            </a:r>
            <a:endParaRPr lang="de-DE" b="1" i="1" u="sng" dirty="0">
              <a:latin typeface="Arial Nova"/>
              <a:cs typeface="Calibri Light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55E5D5-C714-A1CC-64C2-3154018F0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09" y="1532823"/>
            <a:ext cx="11066251" cy="5560771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r>
              <a:rPr lang="de-DE" sz="3600" b="1" dirty="0" err="1">
                <a:latin typeface="Arial Nova"/>
                <a:cs typeface="Calibri"/>
              </a:rPr>
              <a:t>What</a:t>
            </a:r>
            <a:r>
              <a:rPr lang="de-DE" sz="3600" b="1" dirty="0">
                <a:latin typeface="Arial Nova"/>
                <a:cs typeface="Calibri"/>
              </a:rPr>
              <a:t> do </a:t>
            </a:r>
            <a:r>
              <a:rPr lang="de-DE" sz="3600" b="1" dirty="0" err="1">
                <a:latin typeface="Arial Nova"/>
                <a:cs typeface="Calibri"/>
              </a:rPr>
              <a:t>these</a:t>
            </a:r>
            <a:r>
              <a:rPr lang="de-DE" sz="3600" b="1" dirty="0">
                <a:latin typeface="Arial Nova"/>
                <a:cs typeface="Calibri"/>
              </a:rPr>
              <a:t> </a:t>
            </a:r>
            <a:r>
              <a:rPr lang="de-DE" sz="3600" b="1" dirty="0" err="1">
                <a:latin typeface="Arial Nova"/>
                <a:cs typeface="Calibri"/>
              </a:rPr>
              <a:t>organizations</a:t>
            </a:r>
            <a:r>
              <a:rPr lang="de-DE" sz="3600" b="1" dirty="0">
                <a:latin typeface="Arial Nova"/>
                <a:cs typeface="Calibri"/>
              </a:rPr>
              <a:t> do in </a:t>
            </a:r>
            <a:r>
              <a:rPr lang="de-DE" sz="3600" b="1" dirty="0" err="1">
                <a:latin typeface="Arial Nova"/>
                <a:cs typeface="Calibri"/>
              </a:rPr>
              <a:t>general</a:t>
            </a:r>
            <a:r>
              <a:rPr lang="de-DE" sz="3600" b="1" dirty="0">
                <a:latin typeface="Arial Nova"/>
                <a:cs typeface="Calibri"/>
              </a:rPr>
              <a:t>?</a:t>
            </a:r>
          </a:p>
          <a:p>
            <a:pPr marL="0" indent="0">
              <a:buNone/>
            </a:pPr>
            <a:r>
              <a:rPr lang="en-US" sz="3600" dirty="0"/>
              <a:t>perform a wide range of services aimed towards human wellbeing and social work towards bringing a positive change in the society</a:t>
            </a:r>
          </a:p>
          <a:p>
            <a:pPr marL="0" indent="0">
              <a:buNone/>
            </a:pPr>
            <a:r>
              <a:rPr lang="de-DE" sz="3600" b="1" dirty="0" err="1">
                <a:latin typeface="Arial Nova"/>
                <a:cs typeface="Calibri"/>
              </a:rPr>
              <a:t>Why</a:t>
            </a:r>
            <a:r>
              <a:rPr lang="de-DE" sz="3600" b="1" dirty="0">
                <a:latin typeface="Arial Nova"/>
                <a:cs typeface="Calibri"/>
              </a:rPr>
              <a:t> </a:t>
            </a:r>
            <a:r>
              <a:rPr lang="de-DE" sz="3600" b="1" dirty="0" err="1">
                <a:latin typeface="Arial Nova"/>
                <a:cs typeface="Calibri"/>
              </a:rPr>
              <a:t>are</a:t>
            </a:r>
            <a:r>
              <a:rPr lang="de-DE" sz="3600" b="1" dirty="0">
                <a:latin typeface="Arial Nova"/>
                <a:cs typeface="Calibri"/>
              </a:rPr>
              <a:t> </a:t>
            </a:r>
            <a:r>
              <a:rPr lang="de-DE" sz="3600" b="1" dirty="0" err="1">
                <a:latin typeface="Arial Nova"/>
                <a:cs typeface="Calibri"/>
              </a:rPr>
              <a:t>they</a:t>
            </a:r>
            <a:r>
              <a:rPr lang="de-DE" sz="3600" b="1" dirty="0">
                <a:latin typeface="Arial Nova"/>
                <a:cs typeface="Calibri"/>
              </a:rPr>
              <a:t> </a:t>
            </a:r>
            <a:r>
              <a:rPr lang="de-DE" sz="3600" b="1" dirty="0" err="1">
                <a:latin typeface="Arial Nova"/>
                <a:cs typeface="Calibri"/>
              </a:rPr>
              <a:t>important</a:t>
            </a:r>
            <a:r>
              <a:rPr lang="de-DE" sz="3600" b="1" dirty="0">
                <a:latin typeface="Arial Nova"/>
                <a:cs typeface="Calibri"/>
              </a:rPr>
              <a:t>?</a:t>
            </a:r>
          </a:p>
          <a:p>
            <a:pPr marL="0" indent="0">
              <a:buNone/>
            </a:pPr>
            <a:r>
              <a:rPr lang="de-DE" sz="3600" dirty="0" err="1">
                <a:latin typeface="Arial Nova"/>
                <a:cs typeface="Calibri"/>
              </a:rPr>
              <a:t>expression</a:t>
            </a:r>
            <a:r>
              <a:rPr lang="de-DE" sz="3600" dirty="0">
                <a:latin typeface="Arial Nova"/>
                <a:cs typeface="Calibri"/>
              </a:rPr>
              <a:t> </a:t>
            </a:r>
            <a:r>
              <a:rPr lang="de-DE" sz="3600" dirty="0" err="1">
                <a:latin typeface="Arial Nova"/>
                <a:cs typeface="Calibri"/>
              </a:rPr>
              <a:t>of</a:t>
            </a:r>
            <a:r>
              <a:rPr lang="de-DE" sz="3600" dirty="0">
                <a:latin typeface="Arial Nova"/>
                <a:cs typeface="Calibri"/>
              </a:rPr>
              <a:t> </a:t>
            </a:r>
            <a:r>
              <a:rPr lang="de-DE" sz="3600" dirty="0" err="1">
                <a:latin typeface="Arial Nova"/>
                <a:cs typeface="Calibri"/>
              </a:rPr>
              <a:t>civic</a:t>
            </a:r>
            <a:r>
              <a:rPr lang="de-DE" sz="3600" dirty="0">
                <a:latin typeface="Arial Nova"/>
                <a:cs typeface="Calibri"/>
              </a:rPr>
              <a:t> </a:t>
            </a:r>
            <a:r>
              <a:rPr lang="de-DE" sz="3600" dirty="0" err="1">
                <a:latin typeface="Arial Nova"/>
                <a:cs typeface="Calibri"/>
              </a:rPr>
              <a:t>engagement</a:t>
            </a:r>
            <a:r>
              <a:rPr lang="de-DE" sz="3600" dirty="0">
                <a:latin typeface="Arial Nova"/>
                <a:cs typeface="Calibri"/>
              </a:rPr>
              <a:t> and a </a:t>
            </a:r>
            <a:r>
              <a:rPr lang="de-DE" sz="3600" dirty="0" err="1">
                <a:latin typeface="Arial Nova"/>
                <a:cs typeface="Calibri"/>
              </a:rPr>
              <a:t>sign</a:t>
            </a:r>
            <a:r>
              <a:rPr lang="de-DE" sz="3600" dirty="0">
                <a:latin typeface="Arial Nova"/>
                <a:cs typeface="Calibri"/>
              </a:rPr>
              <a:t> </a:t>
            </a:r>
            <a:r>
              <a:rPr lang="de-DE" sz="3600" dirty="0" err="1">
                <a:latin typeface="Arial Nova"/>
                <a:cs typeface="Calibri"/>
              </a:rPr>
              <a:t>of</a:t>
            </a:r>
            <a:r>
              <a:rPr lang="de-DE" sz="3600" dirty="0">
                <a:latin typeface="Arial Nova"/>
                <a:cs typeface="Calibri"/>
              </a:rPr>
              <a:t> </a:t>
            </a:r>
            <a:r>
              <a:rPr lang="de-DE" sz="3600" dirty="0" err="1">
                <a:latin typeface="Arial Nova"/>
                <a:cs typeface="Calibri"/>
              </a:rPr>
              <a:t>democratic</a:t>
            </a:r>
            <a:r>
              <a:rPr lang="de-DE" sz="3600" dirty="0">
                <a:latin typeface="Arial Nova"/>
                <a:cs typeface="Calibri"/>
              </a:rPr>
              <a:t> </a:t>
            </a:r>
            <a:r>
              <a:rPr lang="de-DE" sz="3600" dirty="0" err="1">
                <a:latin typeface="Arial Nova"/>
                <a:cs typeface="Calibri"/>
              </a:rPr>
              <a:t>participation</a:t>
            </a:r>
            <a:r>
              <a:rPr lang="de-DE" sz="3600" dirty="0">
                <a:latin typeface="Arial Nova"/>
                <a:cs typeface="Calibri"/>
              </a:rPr>
              <a:t>.</a:t>
            </a:r>
          </a:p>
          <a:p>
            <a:r>
              <a:rPr lang="de-DE" sz="3600" b="1" dirty="0">
                <a:latin typeface="Arial Nova"/>
                <a:cs typeface="Calibri"/>
              </a:rPr>
              <a:t>Who do </a:t>
            </a:r>
            <a:r>
              <a:rPr lang="de-DE" sz="3600" b="1" dirty="0" err="1">
                <a:latin typeface="Arial Nova"/>
                <a:cs typeface="Calibri"/>
              </a:rPr>
              <a:t>they</a:t>
            </a:r>
            <a:r>
              <a:rPr lang="de-DE" sz="3600" b="1" dirty="0">
                <a:latin typeface="Arial Nova"/>
                <a:cs typeface="Calibri"/>
              </a:rPr>
              <a:t> </a:t>
            </a:r>
            <a:r>
              <a:rPr lang="de-DE" sz="3600" b="1" dirty="0" err="1">
                <a:latin typeface="Arial Nova"/>
                <a:cs typeface="Calibri"/>
              </a:rPr>
              <a:t>help</a:t>
            </a:r>
            <a:r>
              <a:rPr lang="de-DE" sz="3600" b="1" dirty="0">
                <a:latin typeface="Arial Nova"/>
                <a:cs typeface="Calibri"/>
              </a:rPr>
              <a:t>?</a:t>
            </a:r>
          </a:p>
          <a:p>
            <a:pPr marL="0" indent="0">
              <a:buNone/>
            </a:pPr>
            <a:r>
              <a:rPr lang="de-DE" sz="3600" dirty="0" err="1">
                <a:latin typeface="Arial Nova"/>
                <a:cs typeface="Calibri"/>
              </a:rPr>
              <a:t>people</a:t>
            </a:r>
            <a:r>
              <a:rPr lang="de-DE" sz="3600" dirty="0">
                <a:latin typeface="Arial Nova"/>
                <a:cs typeface="Calibri"/>
              </a:rPr>
              <a:t> </a:t>
            </a:r>
            <a:r>
              <a:rPr lang="de-DE" sz="3600" dirty="0" err="1">
                <a:latin typeface="Arial Nova"/>
                <a:cs typeface="Calibri"/>
              </a:rPr>
              <a:t>with</a:t>
            </a:r>
            <a:r>
              <a:rPr lang="de-DE" sz="3600" dirty="0">
                <a:latin typeface="Arial Nova"/>
                <a:cs typeface="Calibri"/>
              </a:rPr>
              <a:t> </a:t>
            </a:r>
            <a:r>
              <a:rPr lang="de-DE" sz="3600" dirty="0" err="1">
                <a:latin typeface="Arial Nova"/>
                <a:cs typeface="Calibri"/>
              </a:rPr>
              <a:t>financial</a:t>
            </a:r>
            <a:r>
              <a:rPr lang="de-DE" sz="3600" dirty="0">
                <a:latin typeface="Arial Nova"/>
                <a:cs typeface="Calibri"/>
              </a:rPr>
              <a:t> </a:t>
            </a:r>
            <a:r>
              <a:rPr lang="de-DE" sz="3600" dirty="0" err="1">
                <a:latin typeface="Arial Nova"/>
                <a:cs typeface="Calibri"/>
              </a:rPr>
              <a:t>hardship</a:t>
            </a:r>
            <a:r>
              <a:rPr lang="de-DE" sz="3600" dirty="0">
                <a:latin typeface="Arial Nova"/>
                <a:cs typeface="Calibri"/>
              </a:rPr>
              <a:t> and </a:t>
            </a:r>
            <a:r>
              <a:rPr lang="de-DE" sz="3600" dirty="0" err="1">
                <a:latin typeface="Arial Nova"/>
                <a:cs typeface="Calibri"/>
              </a:rPr>
              <a:t>those</a:t>
            </a:r>
            <a:r>
              <a:rPr lang="de-DE" sz="3600" dirty="0">
                <a:latin typeface="Arial Nova"/>
                <a:cs typeface="Calibri"/>
              </a:rPr>
              <a:t> in </a:t>
            </a:r>
            <a:r>
              <a:rPr lang="de-DE" sz="3600" dirty="0" err="1">
                <a:latin typeface="Arial Nova"/>
                <a:cs typeface="Calibri"/>
              </a:rPr>
              <a:t>need</a:t>
            </a:r>
            <a:r>
              <a:rPr lang="de-DE" sz="3600" dirty="0">
                <a:latin typeface="Arial Nova"/>
                <a:cs typeface="Calibri"/>
              </a:rPr>
              <a:t> </a:t>
            </a:r>
            <a:r>
              <a:rPr lang="de-DE" sz="3600" dirty="0" err="1">
                <a:latin typeface="Arial Nova"/>
                <a:cs typeface="Calibri"/>
              </a:rPr>
              <a:t>of</a:t>
            </a:r>
            <a:r>
              <a:rPr lang="de-DE" sz="3600" dirty="0">
                <a:latin typeface="Arial Nova"/>
                <a:cs typeface="Calibri"/>
              </a:rPr>
              <a:t> </a:t>
            </a:r>
            <a:r>
              <a:rPr lang="de-DE" sz="3600" dirty="0" err="1">
                <a:latin typeface="Arial Nova"/>
                <a:cs typeface="Calibri"/>
              </a:rPr>
              <a:t>assistance</a:t>
            </a:r>
            <a:endParaRPr lang="de-DE" sz="3600" dirty="0">
              <a:latin typeface="Arial Nova"/>
              <a:cs typeface="Calibri"/>
            </a:endParaRPr>
          </a:p>
          <a:p>
            <a:endParaRPr lang="de-DE" sz="3600" b="1" dirty="0">
              <a:latin typeface="Arial Nov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1823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821940F-7A1D-4ACC-85B4-A932898A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BCF16F5-E0AF-4144-B7AF-BDDCDF8D5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95584" y="610517"/>
            <a:ext cx="4010943" cy="5636963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81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085843F-A255-4AE2-BD1C-10954E1A6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0"/>
            <a:ext cx="7918980" cy="6858000"/>
          </a:xfrm>
          <a:custGeom>
            <a:avLst/>
            <a:gdLst>
              <a:gd name="connsiteX0" fmla="*/ 0 w 7918980"/>
              <a:gd name="connsiteY0" fmla="*/ 0 h 6858000"/>
              <a:gd name="connsiteX1" fmla="*/ 504457 w 7918980"/>
              <a:gd name="connsiteY1" fmla="*/ 0 h 6858000"/>
              <a:gd name="connsiteX2" fmla="*/ 727500 w 7918980"/>
              <a:gd name="connsiteY2" fmla="*/ 0 h 6858000"/>
              <a:gd name="connsiteX3" fmla="*/ 1822980 w 7918980"/>
              <a:gd name="connsiteY3" fmla="*/ 0 h 6858000"/>
              <a:gd name="connsiteX4" fmla="*/ 2092387 w 7918980"/>
              <a:gd name="connsiteY4" fmla="*/ 0 h 6858000"/>
              <a:gd name="connsiteX5" fmla="*/ 7076514 w 7918980"/>
              <a:gd name="connsiteY5" fmla="*/ 0 h 6858000"/>
              <a:gd name="connsiteX6" fmla="*/ 7264525 w 7918980"/>
              <a:gd name="connsiteY6" fmla="*/ 0 h 6858000"/>
              <a:gd name="connsiteX7" fmla="*/ 7390497 w 7918980"/>
              <a:gd name="connsiteY7" fmla="*/ 0 h 6858000"/>
              <a:gd name="connsiteX8" fmla="*/ 7389918 w 7918980"/>
              <a:gd name="connsiteY8" fmla="*/ 1705 h 6858000"/>
              <a:gd name="connsiteX9" fmla="*/ 7374574 w 7918980"/>
              <a:gd name="connsiteY9" fmla="*/ 17287 h 6858000"/>
              <a:gd name="connsiteX10" fmla="*/ 7368621 w 7918980"/>
              <a:gd name="connsiteY10" fmla="*/ 130336 h 6858000"/>
              <a:gd name="connsiteX11" fmla="*/ 7361269 w 7918980"/>
              <a:gd name="connsiteY11" fmla="*/ 187093 h 6858000"/>
              <a:gd name="connsiteX12" fmla="*/ 7368770 w 7918980"/>
              <a:gd name="connsiteY12" fmla="*/ 265704 h 6858000"/>
              <a:gd name="connsiteX13" fmla="*/ 7365293 w 7918980"/>
              <a:gd name="connsiteY13" fmla="*/ 354566 h 6858000"/>
              <a:gd name="connsiteX14" fmla="*/ 7347106 w 7918980"/>
              <a:gd name="connsiteY14" fmla="*/ 472000 h 6858000"/>
              <a:gd name="connsiteX15" fmla="*/ 7345150 w 7918980"/>
              <a:gd name="connsiteY15" fmla="*/ 473782 h 6858000"/>
              <a:gd name="connsiteX16" fmla="*/ 7344778 w 7918980"/>
              <a:gd name="connsiteY16" fmla="*/ 491380 h 6858000"/>
              <a:gd name="connsiteX17" fmla="*/ 7359399 w 7918980"/>
              <a:gd name="connsiteY17" fmla="*/ 531675 h 6858000"/>
              <a:gd name="connsiteX18" fmla="*/ 7356415 w 7918980"/>
              <a:gd name="connsiteY18" fmla="*/ 536015 h 6858000"/>
              <a:gd name="connsiteX19" fmla="*/ 7361068 w 7918980"/>
              <a:gd name="connsiteY19" fmla="*/ 572092 h 6858000"/>
              <a:gd name="connsiteX20" fmla="*/ 7359041 w 7918980"/>
              <a:gd name="connsiteY20" fmla="*/ 572511 h 6858000"/>
              <a:gd name="connsiteX21" fmla="*/ 7351198 w 7918980"/>
              <a:gd name="connsiteY21" fmla="*/ 582332 h 6858000"/>
              <a:gd name="connsiteX22" fmla="*/ 7340991 w 7918980"/>
              <a:gd name="connsiteY22" fmla="*/ 601285 h 6858000"/>
              <a:gd name="connsiteX23" fmla="*/ 7296154 w 7918980"/>
              <a:gd name="connsiteY23" fmla="*/ 681608 h 6858000"/>
              <a:gd name="connsiteX24" fmla="*/ 7295943 w 7918980"/>
              <a:gd name="connsiteY24" fmla="*/ 689151 h 6858000"/>
              <a:gd name="connsiteX25" fmla="*/ 7295465 w 7918980"/>
              <a:gd name="connsiteY25" fmla="*/ 689289 h 6858000"/>
              <a:gd name="connsiteX26" fmla="*/ 7294306 w 7918980"/>
              <a:gd name="connsiteY26" fmla="*/ 697222 h 6858000"/>
              <a:gd name="connsiteX27" fmla="*/ 7295144 w 7918980"/>
              <a:gd name="connsiteY27" fmla="*/ 717531 h 6858000"/>
              <a:gd name="connsiteX28" fmla="*/ 7291871 w 7918980"/>
              <a:gd name="connsiteY28" fmla="*/ 722494 h 6858000"/>
              <a:gd name="connsiteX29" fmla="*/ 7286061 w 7918980"/>
              <a:gd name="connsiteY29" fmla="*/ 724368 h 6858000"/>
              <a:gd name="connsiteX30" fmla="*/ 7269961 w 7918980"/>
              <a:gd name="connsiteY30" fmla="*/ 752692 h 6858000"/>
              <a:gd name="connsiteX31" fmla="*/ 7240170 w 7918980"/>
              <a:gd name="connsiteY31" fmla="*/ 816346 h 6858000"/>
              <a:gd name="connsiteX32" fmla="*/ 7211938 w 7918980"/>
              <a:gd name="connsiteY32" fmla="*/ 889417 h 6858000"/>
              <a:gd name="connsiteX33" fmla="*/ 7130024 w 7918980"/>
              <a:gd name="connsiteY33" fmla="*/ 1063288 h 6858000"/>
              <a:gd name="connsiteX34" fmla="*/ 7126817 w 7918980"/>
              <a:gd name="connsiteY34" fmla="*/ 1157176 h 6858000"/>
              <a:gd name="connsiteX35" fmla="*/ 7109474 w 7918980"/>
              <a:gd name="connsiteY35" fmla="*/ 1210776 h 6858000"/>
              <a:gd name="connsiteX36" fmla="*/ 7105443 w 7918980"/>
              <a:gd name="connsiteY36" fmla="*/ 1301993 h 6858000"/>
              <a:gd name="connsiteX37" fmla="*/ 7075215 w 7918980"/>
              <a:gd name="connsiteY37" fmla="*/ 1360879 h 6858000"/>
              <a:gd name="connsiteX38" fmla="*/ 7067477 w 7918980"/>
              <a:gd name="connsiteY38" fmla="*/ 1404045 h 6858000"/>
              <a:gd name="connsiteX39" fmla="*/ 7046803 w 7918980"/>
              <a:gd name="connsiteY39" fmla="*/ 1429568 h 6858000"/>
              <a:gd name="connsiteX40" fmla="*/ 7047831 w 7918980"/>
              <a:gd name="connsiteY40" fmla="*/ 1430305 h 6858000"/>
              <a:gd name="connsiteX41" fmla="*/ 7035374 w 7918980"/>
              <a:gd name="connsiteY41" fmla="*/ 1463304 h 6858000"/>
              <a:gd name="connsiteX42" fmla="*/ 7032938 w 7918980"/>
              <a:gd name="connsiteY42" fmla="*/ 1514846 h 6858000"/>
              <a:gd name="connsiteX43" fmla="*/ 7029397 w 7918980"/>
              <a:gd name="connsiteY43" fmla="*/ 1519731 h 6858000"/>
              <a:gd name="connsiteX44" fmla="*/ 7029620 w 7918980"/>
              <a:gd name="connsiteY44" fmla="*/ 1519929 h 6858000"/>
              <a:gd name="connsiteX45" fmla="*/ 7030612 w 7918980"/>
              <a:gd name="connsiteY45" fmla="*/ 1546022 h 6858000"/>
              <a:gd name="connsiteX46" fmla="*/ 7035010 w 7918980"/>
              <a:gd name="connsiteY46" fmla="*/ 1578752 h 6858000"/>
              <a:gd name="connsiteX47" fmla="*/ 7026513 w 7918980"/>
              <a:gd name="connsiteY47" fmla="*/ 1647555 h 6858000"/>
              <a:gd name="connsiteX48" fmla="*/ 7013857 w 7918980"/>
              <a:gd name="connsiteY48" fmla="*/ 1715685 h 6858000"/>
              <a:gd name="connsiteX49" fmla="*/ 7007215 w 7918980"/>
              <a:gd name="connsiteY49" fmla="*/ 1740358 h 6858000"/>
              <a:gd name="connsiteX50" fmla="*/ 7004455 w 7918980"/>
              <a:gd name="connsiteY50" fmla="*/ 1784314 h 6858000"/>
              <a:gd name="connsiteX51" fmla="*/ 7008825 w 7918980"/>
              <a:gd name="connsiteY51" fmla="*/ 1804434 h 6858000"/>
              <a:gd name="connsiteX52" fmla="*/ 7008048 w 7918980"/>
              <a:gd name="connsiteY52" fmla="*/ 1805316 h 6858000"/>
              <a:gd name="connsiteX53" fmla="*/ 7011573 w 7918980"/>
              <a:gd name="connsiteY53" fmla="*/ 1807109 h 6858000"/>
              <a:gd name="connsiteX54" fmla="*/ 7008900 w 7918980"/>
              <a:gd name="connsiteY54" fmla="*/ 1821003 h 6858000"/>
              <a:gd name="connsiteX55" fmla="*/ 7006523 w 7918980"/>
              <a:gd name="connsiteY55" fmla="*/ 1824832 h 6858000"/>
              <a:gd name="connsiteX56" fmla="*/ 7005215 w 7918980"/>
              <a:gd name="connsiteY56" fmla="*/ 1830429 h 6858000"/>
              <a:gd name="connsiteX57" fmla="*/ 7005505 w 7918980"/>
              <a:gd name="connsiteY57" fmla="*/ 1830569 h 6858000"/>
              <a:gd name="connsiteX58" fmla="*/ 7003643 w 7918980"/>
              <a:gd name="connsiteY58" fmla="*/ 1835810 h 6858000"/>
              <a:gd name="connsiteX59" fmla="*/ 6990432 w 7918980"/>
              <a:gd name="connsiteY59" fmla="*/ 1861483 h 6858000"/>
              <a:gd name="connsiteX60" fmla="*/ 6997246 w 7918980"/>
              <a:gd name="connsiteY60" fmla="*/ 1892417 h 6858000"/>
              <a:gd name="connsiteX61" fmla="*/ 7012242 w 7918980"/>
              <a:gd name="connsiteY61" fmla="*/ 1895114 h 6858000"/>
              <a:gd name="connsiteX62" fmla="*/ 7010080 w 7918980"/>
              <a:gd name="connsiteY62" fmla="*/ 1899379 h 6858000"/>
              <a:gd name="connsiteX63" fmla="*/ 7003451 w 7918980"/>
              <a:gd name="connsiteY63" fmla="*/ 1907867 h 6858000"/>
              <a:gd name="connsiteX64" fmla="*/ 7004341 w 7918980"/>
              <a:gd name="connsiteY64" fmla="*/ 1910265 h 6858000"/>
              <a:gd name="connsiteX65" fmla="*/ 7001248 w 7918980"/>
              <a:gd name="connsiteY65" fmla="*/ 1935584 h 6858000"/>
              <a:gd name="connsiteX66" fmla="*/ 7006599 w 7918980"/>
              <a:gd name="connsiteY66" fmla="*/ 1942021 h 6858000"/>
              <a:gd name="connsiteX67" fmla="*/ 7007460 w 7918980"/>
              <a:gd name="connsiteY67" fmla="*/ 1945112 h 6858000"/>
              <a:gd name="connsiteX68" fmla="*/ 6995756 w 7918980"/>
              <a:gd name="connsiteY68" fmla="*/ 1961162 h 6858000"/>
              <a:gd name="connsiteX69" fmla="*/ 6991493 w 7918980"/>
              <a:gd name="connsiteY69" fmla="*/ 1969445 h 6858000"/>
              <a:gd name="connsiteX70" fmla="*/ 6949577 w 7918980"/>
              <a:gd name="connsiteY70" fmla="*/ 2024270 h 6858000"/>
              <a:gd name="connsiteX71" fmla="*/ 6942508 w 7918980"/>
              <a:gd name="connsiteY71" fmla="*/ 2107942 h 6858000"/>
              <a:gd name="connsiteX72" fmla="*/ 6933336 w 7918980"/>
              <a:gd name="connsiteY72" fmla="*/ 2193455 h 6858000"/>
              <a:gd name="connsiteX73" fmla="*/ 6927972 w 7918980"/>
              <a:gd name="connsiteY73" fmla="*/ 2260088 h 6858000"/>
              <a:gd name="connsiteX74" fmla="*/ 6909058 w 7918980"/>
              <a:gd name="connsiteY74" fmla="*/ 2296008 h 6858000"/>
              <a:gd name="connsiteX75" fmla="*/ 6901810 w 7918980"/>
              <a:gd name="connsiteY75" fmla="*/ 2305564 h 6858000"/>
              <a:gd name="connsiteX76" fmla="*/ 6904482 w 7918980"/>
              <a:gd name="connsiteY76" fmla="*/ 2320214 h 6858000"/>
              <a:gd name="connsiteX77" fmla="*/ 6891885 w 7918980"/>
              <a:gd name="connsiteY77" fmla="*/ 2417011 h 6858000"/>
              <a:gd name="connsiteX78" fmla="*/ 6884970 w 7918980"/>
              <a:gd name="connsiteY78" fmla="*/ 2454207 h 6858000"/>
              <a:gd name="connsiteX79" fmla="*/ 6882954 w 7918980"/>
              <a:gd name="connsiteY79" fmla="*/ 2487203 h 6858000"/>
              <a:gd name="connsiteX80" fmla="*/ 6871484 w 7918980"/>
              <a:gd name="connsiteY80" fmla="*/ 2512282 h 6858000"/>
              <a:gd name="connsiteX81" fmla="*/ 6872496 w 7918980"/>
              <a:gd name="connsiteY81" fmla="*/ 2514318 h 6858000"/>
              <a:gd name="connsiteX82" fmla="*/ 6898111 w 7918980"/>
              <a:gd name="connsiteY82" fmla="*/ 2574334 h 6858000"/>
              <a:gd name="connsiteX83" fmla="*/ 6897017 w 7918980"/>
              <a:gd name="connsiteY83" fmla="*/ 2579877 h 6858000"/>
              <a:gd name="connsiteX84" fmla="*/ 6897171 w 7918980"/>
              <a:gd name="connsiteY84" fmla="*/ 2608928 h 6858000"/>
              <a:gd name="connsiteX85" fmla="*/ 6896584 w 7918980"/>
              <a:gd name="connsiteY85" fmla="*/ 2613111 h 6858000"/>
              <a:gd name="connsiteX86" fmla="*/ 6888164 w 7918980"/>
              <a:gd name="connsiteY86" fmla="*/ 2621996 h 6858000"/>
              <a:gd name="connsiteX87" fmla="*/ 6890652 w 7918980"/>
              <a:gd name="connsiteY87" fmla="*/ 2634265 h 6858000"/>
              <a:gd name="connsiteX88" fmla="*/ 6882034 w 7918980"/>
              <a:gd name="connsiteY88" fmla="*/ 2647237 h 6858000"/>
              <a:gd name="connsiteX89" fmla="*/ 6888195 w 7918980"/>
              <a:gd name="connsiteY89" fmla="*/ 2650786 h 6858000"/>
              <a:gd name="connsiteX90" fmla="*/ 6894052 w 7918980"/>
              <a:gd name="connsiteY90" fmla="*/ 2661993 h 6858000"/>
              <a:gd name="connsiteX91" fmla="*/ 6885953 w 7918980"/>
              <a:gd name="connsiteY91" fmla="*/ 2670949 h 6858000"/>
              <a:gd name="connsiteX92" fmla="*/ 6880156 w 7918980"/>
              <a:gd name="connsiteY92" fmla="*/ 2690255 h 6858000"/>
              <a:gd name="connsiteX93" fmla="*/ 6881009 w 7918980"/>
              <a:gd name="connsiteY93" fmla="*/ 2695683 h 6858000"/>
              <a:gd name="connsiteX94" fmla="*/ 6870001 w 7918980"/>
              <a:gd name="connsiteY94" fmla="*/ 2713964 h 6858000"/>
              <a:gd name="connsiteX95" fmla="*/ 6864441 w 7918980"/>
              <a:gd name="connsiteY95" fmla="*/ 2730175 h 6858000"/>
              <a:gd name="connsiteX96" fmla="*/ 6875107 w 7918980"/>
              <a:gd name="connsiteY96" fmla="*/ 2763497 h 6858000"/>
              <a:gd name="connsiteX97" fmla="*/ 6837349 w 7918980"/>
              <a:gd name="connsiteY97" fmla="*/ 3051539 h 6858000"/>
              <a:gd name="connsiteX98" fmla="*/ 6835698 w 7918980"/>
              <a:gd name="connsiteY98" fmla="*/ 3060333 h 6858000"/>
              <a:gd name="connsiteX99" fmla="*/ 6837785 w 7918980"/>
              <a:gd name="connsiteY99" fmla="*/ 3065434 h 6858000"/>
              <a:gd name="connsiteX100" fmla="*/ 6834476 w 7918980"/>
              <a:gd name="connsiteY100" fmla="*/ 3066836 h 6858000"/>
              <a:gd name="connsiteX101" fmla="*/ 6831096 w 7918980"/>
              <a:gd name="connsiteY101" fmla="*/ 3084834 h 6858000"/>
              <a:gd name="connsiteX102" fmla="*/ 6831305 w 7918980"/>
              <a:gd name="connsiteY102" fmla="*/ 3097259 h 6858000"/>
              <a:gd name="connsiteX103" fmla="*/ 6828050 w 7918980"/>
              <a:gd name="connsiteY103" fmla="*/ 3101053 h 6858000"/>
              <a:gd name="connsiteX104" fmla="*/ 6827093 w 7918980"/>
              <a:gd name="connsiteY104" fmla="*/ 3106151 h 6858000"/>
              <a:gd name="connsiteX105" fmla="*/ 6833251 w 7918980"/>
              <a:gd name="connsiteY105" fmla="*/ 3116747 h 6858000"/>
              <a:gd name="connsiteX106" fmla="*/ 6825921 w 7918980"/>
              <a:gd name="connsiteY106" fmla="*/ 3151828 h 6858000"/>
              <a:gd name="connsiteX107" fmla="*/ 6825863 w 7918980"/>
              <a:gd name="connsiteY107" fmla="*/ 3180546 h 6858000"/>
              <a:gd name="connsiteX108" fmla="*/ 6839691 w 7918980"/>
              <a:gd name="connsiteY108" fmla="*/ 3258677 h 6858000"/>
              <a:gd name="connsiteX109" fmla="*/ 6840898 w 7918980"/>
              <a:gd name="connsiteY109" fmla="*/ 3262610 h 6858000"/>
              <a:gd name="connsiteX110" fmla="*/ 6834652 w 7918980"/>
              <a:gd name="connsiteY110" fmla="*/ 3277179 h 6858000"/>
              <a:gd name="connsiteX111" fmla="*/ 6832324 w 7918980"/>
              <a:gd name="connsiteY111" fmla="*/ 3278130 h 6858000"/>
              <a:gd name="connsiteX112" fmla="*/ 6849750 w 7918980"/>
              <a:gd name="connsiteY112" fmla="*/ 3325671 h 6858000"/>
              <a:gd name="connsiteX113" fmla="*/ 6847551 w 7918980"/>
              <a:gd name="connsiteY113" fmla="*/ 3332072 h 6858000"/>
              <a:gd name="connsiteX114" fmla="*/ 6864685 w 7918980"/>
              <a:gd name="connsiteY114" fmla="*/ 3362948 h 6858000"/>
              <a:gd name="connsiteX115" fmla="*/ 6870457 w 7918980"/>
              <a:gd name="connsiteY115" fmla="*/ 3378959 h 6858000"/>
              <a:gd name="connsiteX116" fmla="*/ 6883738 w 7918980"/>
              <a:gd name="connsiteY116" fmla="*/ 3407057 h 6858000"/>
              <a:gd name="connsiteX117" fmla="*/ 6881948 w 7918980"/>
              <a:gd name="connsiteY117" fmla="*/ 3409825 h 6858000"/>
              <a:gd name="connsiteX118" fmla="*/ 6885647 w 7918980"/>
              <a:gd name="connsiteY118" fmla="*/ 3415218 h 6858000"/>
              <a:gd name="connsiteX119" fmla="*/ 6883908 w 7918980"/>
              <a:gd name="connsiteY119" fmla="*/ 3419880 h 6858000"/>
              <a:gd name="connsiteX120" fmla="*/ 6885903 w 7918980"/>
              <a:gd name="connsiteY120" fmla="*/ 3424545 h 6858000"/>
              <a:gd name="connsiteX121" fmla="*/ 6887603 w 7918980"/>
              <a:gd name="connsiteY121" fmla="*/ 3476412 h 6858000"/>
              <a:gd name="connsiteX122" fmla="*/ 6892664 w 7918980"/>
              <a:gd name="connsiteY122" fmla="*/ 3486850 h 6858000"/>
              <a:gd name="connsiteX123" fmla="*/ 6886319 w 7918980"/>
              <a:gd name="connsiteY123" fmla="*/ 3496391 h 6858000"/>
              <a:gd name="connsiteX124" fmla="*/ 6893119 w 7918980"/>
              <a:gd name="connsiteY124" fmla="*/ 3531201 h 6858000"/>
              <a:gd name="connsiteX125" fmla="*/ 6902876 w 7918980"/>
              <a:gd name="connsiteY125" fmla="*/ 3542019 h 6858000"/>
              <a:gd name="connsiteX126" fmla="*/ 6910520 w 7918980"/>
              <a:gd name="connsiteY126" fmla="*/ 3552249 h 6858000"/>
              <a:gd name="connsiteX127" fmla="*/ 6910882 w 7918980"/>
              <a:gd name="connsiteY127" fmla="*/ 3553678 h 6858000"/>
              <a:gd name="connsiteX128" fmla="*/ 6914489 w 7918980"/>
              <a:gd name="connsiteY128" fmla="*/ 3568021 h 6858000"/>
              <a:gd name="connsiteX129" fmla="*/ 6914914 w 7918980"/>
              <a:gd name="connsiteY129" fmla="*/ 3569719 h 6858000"/>
              <a:gd name="connsiteX130" fmla="*/ 6912342 w 7918980"/>
              <a:gd name="connsiteY130" fmla="*/ 3586412 h 6858000"/>
              <a:gd name="connsiteX131" fmla="*/ 6915338 w 7918980"/>
              <a:gd name="connsiteY131" fmla="*/ 3597336 h 6858000"/>
              <a:gd name="connsiteX132" fmla="*/ 6907234 w 7918980"/>
              <a:gd name="connsiteY132" fmla="*/ 3606007 h 6858000"/>
              <a:gd name="connsiteX133" fmla="*/ 6907261 w 7918980"/>
              <a:gd name="connsiteY133" fmla="*/ 3641228 h 6858000"/>
              <a:gd name="connsiteX134" fmla="*/ 6914828 w 7918980"/>
              <a:gd name="connsiteY134" fmla="*/ 3653088 h 6858000"/>
              <a:gd name="connsiteX135" fmla="*/ 6920416 w 7918980"/>
              <a:gd name="connsiteY135" fmla="*/ 3664114 h 6858000"/>
              <a:gd name="connsiteX136" fmla="*/ 6920498 w 7918980"/>
              <a:gd name="connsiteY136" fmla="*/ 3665569 h 6858000"/>
              <a:gd name="connsiteX137" fmla="*/ 6922809 w 7918980"/>
              <a:gd name="connsiteY137" fmla="*/ 3707357 h 6858000"/>
              <a:gd name="connsiteX138" fmla="*/ 6937676 w 7918980"/>
              <a:gd name="connsiteY138" fmla="*/ 3778166 h 6858000"/>
              <a:gd name="connsiteX139" fmla="*/ 6958359 w 7918980"/>
              <a:gd name="connsiteY139" fmla="*/ 3878222 h 6858000"/>
              <a:gd name="connsiteX140" fmla="*/ 6953118 w 7918980"/>
              <a:gd name="connsiteY140" fmla="*/ 4048117 h 6858000"/>
              <a:gd name="connsiteX141" fmla="*/ 6913020 w 7918980"/>
              <a:gd name="connsiteY141" fmla="*/ 4219510 h 6858000"/>
              <a:gd name="connsiteX142" fmla="*/ 6915792 w 7918980"/>
              <a:gd name="connsiteY142" fmla="*/ 4411258 h 6858000"/>
              <a:gd name="connsiteX143" fmla="*/ 6907579 w 7918980"/>
              <a:gd name="connsiteY143" fmla="*/ 4488531 h 6858000"/>
              <a:gd name="connsiteX144" fmla="*/ 6907052 w 7918980"/>
              <a:gd name="connsiteY144" fmla="*/ 4539168 h 6858000"/>
              <a:gd name="connsiteX145" fmla="*/ 6891916 w 7918980"/>
              <a:gd name="connsiteY145" fmla="*/ 4625153 h 6858000"/>
              <a:gd name="connsiteX146" fmla="*/ 6882094 w 7918980"/>
              <a:gd name="connsiteY146" fmla="*/ 4733115 h 6858000"/>
              <a:gd name="connsiteX147" fmla="*/ 6860189 w 7918980"/>
              <a:gd name="connsiteY147" fmla="*/ 4844323 h 6858000"/>
              <a:gd name="connsiteX148" fmla="*/ 6843618 w 7918980"/>
              <a:gd name="connsiteY148" fmla="*/ 4877992 h 6858000"/>
              <a:gd name="connsiteX149" fmla="*/ 6829393 w 7918980"/>
              <a:gd name="connsiteY149" fmla="*/ 4925805 h 6858000"/>
              <a:gd name="connsiteX150" fmla="*/ 6794017 w 7918980"/>
              <a:gd name="connsiteY150" fmla="*/ 5009272 h 6858000"/>
              <a:gd name="connsiteX151" fmla="*/ 6786085 w 7918980"/>
              <a:gd name="connsiteY151" fmla="*/ 5111369 h 6858000"/>
              <a:gd name="connsiteX152" fmla="*/ 6799321 w 7918980"/>
              <a:gd name="connsiteY152" fmla="*/ 5210876 h 6858000"/>
              <a:gd name="connsiteX153" fmla="*/ 6803597 w 7918980"/>
              <a:gd name="connsiteY153" fmla="*/ 5269726 h 6858000"/>
              <a:gd name="connsiteX154" fmla="*/ 6820713 w 7918980"/>
              <a:gd name="connsiteY154" fmla="*/ 5464225 h 6858000"/>
              <a:gd name="connsiteX155" fmla="*/ 6824380 w 7918980"/>
              <a:gd name="connsiteY155" fmla="*/ 5594585 h 6858000"/>
              <a:gd name="connsiteX156" fmla="*/ 6806680 w 7918980"/>
              <a:gd name="connsiteY156" fmla="*/ 5667896 h 6858000"/>
              <a:gd name="connsiteX157" fmla="*/ 6791486 w 7918980"/>
              <a:gd name="connsiteY157" fmla="*/ 5769225 h 6858000"/>
              <a:gd name="connsiteX158" fmla="*/ 6792745 w 7918980"/>
              <a:gd name="connsiteY158" fmla="*/ 5823324 h 6858000"/>
              <a:gd name="connsiteX159" fmla="*/ 6789109 w 7918980"/>
              <a:gd name="connsiteY159" fmla="*/ 5862699 h 6858000"/>
              <a:gd name="connsiteX160" fmla="*/ 6793675 w 7918980"/>
              <a:gd name="connsiteY160" fmla="*/ 5906467 h 6858000"/>
              <a:gd name="connsiteX161" fmla="*/ 6814548 w 7918980"/>
              <a:gd name="connsiteY161" fmla="*/ 5939847 h 6858000"/>
              <a:gd name="connsiteX162" fmla="*/ 6809795 w 7918980"/>
              <a:gd name="connsiteY162" fmla="*/ 5973994 h 6858000"/>
              <a:gd name="connsiteX163" fmla="*/ 6810756 w 7918980"/>
              <a:gd name="connsiteY163" fmla="*/ 6089693 h 6858000"/>
              <a:gd name="connsiteX164" fmla="*/ 6814601 w 7918980"/>
              <a:gd name="connsiteY164" fmla="*/ 6224938 h 6858000"/>
              <a:gd name="connsiteX165" fmla="*/ 6840137 w 7918980"/>
              <a:gd name="connsiteY165" fmla="*/ 6370251 h 6858000"/>
              <a:gd name="connsiteX166" fmla="*/ 6863777 w 7918980"/>
              <a:gd name="connsiteY166" fmla="*/ 6541313 h 6858000"/>
              <a:gd name="connsiteX167" fmla="*/ 6868355 w 7918980"/>
              <a:gd name="connsiteY167" fmla="*/ 6640957 h 6858000"/>
              <a:gd name="connsiteX168" fmla="*/ 6881422 w 7918980"/>
              <a:gd name="connsiteY168" fmla="*/ 6705297 h 6858000"/>
              <a:gd name="connsiteX169" fmla="*/ 6894105 w 7918980"/>
              <a:gd name="connsiteY169" fmla="*/ 6759582 h 6858000"/>
              <a:gd name="connsiteX170" fmla="*/ 6892152 w 7918980"/>
              <a:gd name="connsiteY170" fmla="*/ 6817746 h 6858000"/>
              <a:gd name="connsiteX171" fmla="*/ 6895302 w 7918980"/>
              <a:gd name="connsiteY171" fmla="*/ 6843646 h 6858000"/>
              <a:gd name="connsiteX172" fmla="*/ 6914368 w 7918980"/>
              <a:gd name="connsiteY172" fmla="*/ 6857998 h 6858000"/>
              <a:gd name="connsiteX173" fmla="*/ 7549620 w 7918980"/>
              <a:gd name="connsiteY173" fmla="*/ 6857998 h 6858000"/>
              <a:gd name="connsiteX174" fmla="*/ 7918980 w 7918980"/>
              <a:gd name="connsiteY174" fmla="*/ 6857998 h 6858000"/>
              <a:gd name="connsiteX175" fmla="*/ 7918980 w 7918980"/>
              <a:gd name="connsiteY175" fmla="*/ 6858000 h 6858000"/>
              <a:gd name="connsiteX176" fmla="*/ 7549620 w 7918980"/>
              <a:gd name="connsiteY176" fmla="*/ 6858000 h 6858000"/>
              <a:gd name="connsiteX177" fmla="*/ 6658851 w 7918980"/>
              <a:gd name="connsiteY177" fmla="*/ 6858000 h 6858000"/>
              <a:gd name="connsiteX178" fmla="*/ 2092387 w 7918980"/>
              <a:gd name="connsiteY178" fmla="*/ 6858000 h 6858000"/>
              <a:gd name="connsiteX179" fmla="*/ 1822980 w 7918980"/>
              <a:gd name="connsiteY179" fmla="*/ 6858000 h 6858000"/>
              <a:gd name="connsiteX180" fmla="*/ 727500 w 7918980"/>
              <a:gd name="connsiteY180" fmla="*/ 6858000 h 6858000"/>
              <a:gd name="connsiteX181" fmla="*/ 504457 w 7918980"/>
              <a:gd name="connsiteY181" fmla="*/ 6858000 h 6858000"/>
              <a:gd name="connsiteX182" fmla="*/ 0 w 7918980"/>
              <a:gd name="connsiteY182" fmla="*/ 6858000 h 6858000"/>
              <a:gd name="connsiteX0" fmla="*/ 0 w 7918980"/>
              <a:gd name="connsiteY0" fmla="*/ 0 h 6858000"/>
              <a:gd name="connsiteX1" fmla="*/ 504457 w 7918980"/>
              <a:gd name="connsiteY1" fmla="*/ 0 h 6858000"/>
              <a:gd name="connsiteX2" fmla="*/ 727500 w 7918980"/>
              <a:gd name="connsiteY2" fmla="*/ 0 h 6858000"/>
              <a:gd name="connsiteX3" fmla="*/ 1822980 w 7918980"/>
              <a:gd name="connsiteY3" fmla="*/ 0 h 6858000"/>
              <a:gd name="connsiteX4" fmla="*/ 2092387 w 7918980"/>
              <a:gd name="connsiteY4" fmla="*/ 0 h 6858000"/>
              <a:gd name="connsiteX5" fmla="*/ 7076514 w 7918980"/>
              <a:gd name="connsiteY5" fmla="*/ 0 h 6858000"/>
              <a:gd name="connsiteX6" fmla="*/ 7264525 w 7918980"/>
              <a:gd name="connsiteY6" fmla="*/ 0 h 6858000"/>
              <a:gd name="connsiteX7" fmla="*/ 7390497 w 7918980"/>
              <a:gd name="connsiteY7" fmla="*/ 0 h 6858000"/>
              <a:gd name="connsiteX8" fmla="*/ 7389918 w 7918980"/>
              <a:gd name="connsiteY8" fmla="*/ 1705 h 6858000"/>
              <a:gd name="connsiteX9" fmla="*/ 7374574 w 7918980"/>
              <a:gd name="connsiteY9" fmla="*/ 17287 h 6858000"/>
              <a:gd name="connsiteX10" fmla="*/ 7368621 w 7918980"/>
              <a:gd name="connsiteY10" fmla="*/ 130336 h 6858000"/>
              <a:gd name="connsiteX11" fmla="*/ 7361269 w 7918980"/>
              <a:gd name="connsiteY11" fmla="*/ 187093 h 6858000"/>
              <a:gd name="connsiteX12" fmla="*/ 7368770 w 7918980"/>
              <a:gd name="connsiteY12" fmla="*/ 265704 h 6858000"/>
              <a:gd name="connsiteX13" fmla="*/ 7365293 w 7918980"/>
              <a:gd name="connsiteY13" fmla="*/ 354566 h 6858000"/>
              <a:gd name="connsiteX14" fmla="*/ 7347106 w 7918980"/>
              <a:gd name="connsiteY14" fmla="*/ 472000 h 6858000"/>
              <a:gd name="connsiteX15" fmla="*/ 7345150 w 7918980"/>
              <a:gd name="connsiteY15" fmla="*/ 473782 h 6858000"/>
              <a:gd name="connsiteX16" fmla="*/ 7344778 w 7918980"/>
              <a:gd name="connsiteY16" fmla="*/ 491380 h 6858000"/>
              <a:gd name="connsiteX17" fmla="*/ 7359399 w 7918980"/>
              <a:gd name="connsiteY17" fmla="*/ 531675 h 6858000"/>
              <a:gd name="connsiteX18" fmla="*/ 7356415 w 7918980"/>
              <a:gd name="connsiteY18" fmla="*/ 536015 h 6858000"/>
              <a:gd name="connsiteX19" fmla="*/ 7361068 w 7918980"/>
              <a:gd name="connsiteY19" fmla="*/ 572092 h 6858000"/>
              <a:gd name="connsiteX20" fmla="*/ 7359041 w 7918980"/>
              <a:gd name="connsiteY20" fmla="*/ 572511 h 6858000"/>
              <a:gd name="connsiteX21" fmla="*/ 7351198 w 7918980"/>
              <a:gd name="connsiteY21" fmla="*/ 582332 h 6858000"/>
              <a:gd name="connsiteX22" fmla="*/ 7340991 w 7918980"/>
              <a:gd name="connsiteY22" fmla="*/ 601285 h 6858000"/>
              <a:gd name="connsiteX23" fmla="*/ 7296154 w 7918980"/>
              <a:gd name="connsiteY23" fmla="*/ 681608 h 6858000"/>
              <a:gd name="connsiteX24" fmla="*/ 7295943 w 7918980"/>
              <a:gd name="connsiteY24" fmla="*/ 689151 h 6858000"/>
              <a:gd name="connsiteX25" fmla="*/ 7295465 w 7918980"/>
              <a:gd name="connsiteY25" fmla="*/ 689289 h 6858000"/>
              <a:gd name="connsiteX26" fmla="*/ 7294306 w 7918980"/>
              <a:gd name="connsiteY26" fmla="*/ 697222 h 6858000"/>
              <a:gd name="connsiteX27" fmla="*/ 7295144 w 7918980"/>
              <a:gd name="connsiteY27" fmla="*/ 717531 h 6858000"/>
              <a:gd name="connsiteX28" fmla="*/ 7291871 w 7918980"/>
              <a:gd name="connsiteY28" fmla="*/ 722494 h 6858000"/>
              <a:gd name="connsiteX29" fmla="*/ 7286061 w 7918980"/>
              <a:gd name="connsiteY29" fmla="*/ 724368 h 6858000"/>
              <a:gd name="connsiteX30" fmla="*/ 7269961 w 7918980"/>
              <a:gd name="connsiteY30" fmla="*/ 752692 h 6858000"/>
              <a:gd name="connsiteX31" fmla="*/ 7240170 w 7918980"/>
              <a:gd name="connsiteY31" fmla="*/ 816346 h 6858000"/>
              <a:gd name="connsiteX32" fmla="*/ 7211938 w 7918980"/>
              <a:gd name="connsiteY32" fmla="*/ 889417 h 6858000"/>
              <a:gd name="connsiteX33" fmla="*/ 7130024 w 7918980"/>
              <a:gd name="connsiteY33" fmla="*/ 1063288 h 6858000"/>
              <a:gd name="connsiteX34" fmla="*/ 7126817 w 7918980"/>
              <a:gd name="connsiteY34" fmla="*/ 1157176 h 6858000"/>
              <a:gd name="connsiteX35" fmla="*/ 7109474 w 7918980"/>
              <a:gd name="connsiteY35" fmla="*/ 1210776 h 6858000"/>
              <a:gd name="connsiteX36" fmla="*/ 7105443 w 7918980"/>
              <a:gd name="connsiteY36" fmla="*/ 1301993 h 6858000"/>
              <a:gd name="connsiteX37" fmla="*/ 7075215 w 7918980"/>
              <a:gd name="connsiteY37" fmla="*/ 1360879 h 6858000"/>
              <a:gd name="connsiteX38" fmla="*/ 7067477 w 7918980"/>
              <a:gd name="connsiteY38" fmla="*/ 1404045 h 6858000"/>
              <a:gd name="connsiteX39" fmla="*/ 7046803 w 7918980"/>
              <a:gd name="connsiteY39" fmla="*/ 1429568 h 6858000"/>
              <a:gd name="connsiteX40" fmla="*/ 7047831 w 7918980"/>
              <a:gd name="connsiteY40" fmla="*/ 1430305 h 6858000"/>
              <a:gd name="connsiteX41" fmla="*/ 7035374 w 7918980"/>
              <a:gd name="connsiteY41" fmla="*/ 1463304 h 6858000"/>
              <a:gd name="connsiteX42" fmla="*/ 7032938 w 7918980"/>
              <a:gd name="connsiteY42" fmla="*/ 1514846 h 6858000"/>
              <a:gd name="connsiteX43" fmla="*/ 7029397 w 7918980"/>
              <a:gd name="connsiteY43" fmla="*/ 1519731 h 6858000"/>
              <a:gd name="connsiteX44" fmla="*/ 7029620 w 7918980"/>
              <a:gd name="connsiteY44" fmla="*/ 1519929 h 6858000"/>
              <a:gd name="connsiteX45" fmla="*/ 7030612 w 7918980"/>
              <a:gd name="connsiteY45" fmla="*/ 1546022 h 6858000"/>
              <a:gd name="connsiteX46" fmla="*/ 7035010 w 7918980"/>
              <a:gd name="connsiteY46" fmla="*/ 1578752 h 6858000"/>
              <a:gd name="connsiteX47" fmla="*/ 7026513 w 7918980"/>
              <a:gd name="connsiteY47" fmla="*/ 1647555 h 6858000"/>
              <a:gd name="connsiteX48" fmla="*/ 7013857 w 7918980"/>
              <a:gd name="connsiteY48" fmla="*/ 1715685 h 6858000"/>
              <a:gd name="connsiteX49" fmla="*/ 7007215 w 7918980"/>
              <a:gd name="connsiteY49" fmla="*/ 1740358 h 6858000"/>
              <a:gd name="connsiteX50" fmla="*/ 7004455 w 7918980"/>
              <a:gd name="connsiteY50" fmla="*/ 1784314 h 6858000"/>
              <a:gd name="connsiteX51" fmla="*/ 7008825 w 7918980"/>
              <a:gd name="connsiteY51" fmla="*/ 1804434 h 6858000"/>
              <a:gd name="connsiteX52" fmla="*/ 7008048 w 7918980"/>
              <a:gd name="connsiteY52" fmla="*/ 1805316 h 6858000"/>
              <a:gd name="connsiteX53" fmla="*/ 7011573 w 7918980"/>
              <a:gd name="connsiteY53" fmla="*/ 1807109 h 6858000"/>
              <a:gd name="connsiteX54" fmla="*/ 7008900 w 7918980"/>
              <a:gd name="connsiteY54" fmla="*/ 1821003 h 6858000"/>
              <a:gd name="connsiteX55" fmla="*/ 7006523 w 7918980"/>
              <a:gd name="connsiteY55" fmla="*/ 1824832 h 6858000"/>
              <a:gd name="connsiteX56" fmla="*/ 7005215 w 7918980"/>
              <a:gd name="connsiteY56" fmla="*/ 1830429 h 6858000"/>
              <a:gd name="connsiteX57" fmla="*/ 7005505 w 7918980"/>
              <a:gd name="connsiteY57" fmla="*/ 1830569 h 6858000"/>
              <a:gd name="connsiteX58" fmla="*/ 7003643 w 7918980"/>
              <a:gd name="connsiteY58" fmla="*/ 1835810 h 6858000"/>
              <a:gd name="connsiteX59" fmla="*/ 6990432 w 7918980"/>
              <a:gd name="connsiteY59" fmla="*/ 1861483 h 6858000"/>
              <a:gd name="connsiteX60" fmla="*/ 6997246 w 7918980"/>
              <a:gd name="connsiteY60" fmla="*/ 1892417 h 6858000"/>
              <a:gd name="connsiteX61" fmla="*/ 7012242 w 7918980"/>
              <a:gd name="connsiteY61" fmla="*/ 1895114 h 6858000"/>
              <a:gd name="connsiteX62" fmla="*/ 7010080 w 7918980"/>
              <a:gd name="connsiteY62" fmla="*/ 1899379 h 6858000"/>
              <a:gd name="connsiteX63" fmla="*/ 7003451 w 7918980"/>
              <a:gd name="connsiteY63" fmla="*/ 1907867 h 6858000"/>
              <a:gd name="connsiteX64" fmla="*/ 7004341 w 7918980"/>
              <a:gd name="connsiteY64" fmla="*/ 1910265 h 6858000"/>
              <a:gd name="connsiteX65" fmla="*/ 7001248 w 7918980"/>
              <a:gd name="connsiteY65" fmla="*/ 1935584 h 6858000"/>
              <a:gd name="connsiteX66" fmla="*/ 7006599 w 7918980"/>
              <a:gd name="connsiteY66" fmla="*/ 1942021 h 6858000"/>
              <a:gd name="connsiteX67" fmla="*/ 7007460 w 7918980"/>
              <a:gd name="connsiteY67" fmla="*/ 1945112 h 6858000"/>
              <a:gd name="connsiteX68" fmla="*/ 6995756 w 7918980"/>
              <a:gd name="connsiteY68" fmla="*/ 1961162 h 6858000"/>
              <a:gd name="connsiteX69" fmla="*/ 6949577 w 7918980"/>
              <a:gd name="connsiteY69" fmla="*/ 2024270 h 6858000"/>
              <a:gd name="connsiteX70" fmla="*/ 6942508 w 7918980"/>
              <a:gd name="connsiteY70" fmla="*/ 2107942 h 6858000"/>
              <a:gd name="connsiteX71" fmla="*/ 6933336 w 7918980"/>
              <a:gd name="connsiteY71" fmla="*/ 2193455 h 6858000"/>
              <a:gd name="connsiteX72" fmla="*/ 6927972 w 7918980"/>
              <a:gd name="connsiteY72" fmla="*/ 2260088 h 6858000"/>
              <a:gd name="connsiteX73" fmla="*/ 6909058 w 7918980"/>
              <a:gd name="connsiteY73" fmla="*/ 2296008 h 6858000"/>
              <a:gd name="connsiteX74" fmla="*/ 6901810 w 7918980"/>
              <a:gd name="connsiteY74" fmla="*/ 2305564 h 6858000"/>
              <a:gd name="connsiteX75" fmla="*/ 6904482 w 7918980"/>
              <a:gd name="connsiteY75" fmla="*/ 2320214 h 6858000"/>
              <a:gd name="connsiteX76" fmla="*/ 6891885 w 7918980"/>
              <a:gd name="connsiteY76" fmla="*/ 2417011 h 6858000"/>
              <a:gd name="connsiteX77" fmla="*/ 6884970 w 7918980"/>
              <a:gd name="connsiteY77" fmla="*/ 2454207 h 6858000"/>
              <a:gd name="connsiteX78" fmla="*/ 6882954 w 7918980"/>
              <a:gd name="connsiteY78" fmla="*/ 2487203 h 6858000"/>
              <a:gd name="connsiteX79" fmla="*/ 6871484 w 7918980"/>
              <a:gd name="connsiteY79" fmla="*/ 2512282 h 6858000"/>
              <a:gd name="connsiteX80" fmla="*/ 6872496 w 7918980"/>
              <a:gd name="connsiteY80" fmla="*/ 2514318 h 6858000"/>
              <a:gd name="connsiteX81" fmla="*/ 6898111 w 7918980"/>
              <a:gd name="connsiteY81" fmla="*/ 2574334 h 6858000"/>
              <a:gd name="connsiteX82" fmla="*/ 6897017 w 7918980"/>
              <a:gd name="connsiteY82" fmla="*/ 2579877 h 6858000"/>
              <a:gd name="connsiteX83" fmla="*/ 6897171 w 7918980"/>
              <a:gd name="connsiteY83" fmla="*/ 2608928 h 6858000"/>
              <a:gd name="connsiteX84" fmla="*/ 6896584 w 7918980"/>
              <a:gd name="connsiteY84" fmla="*/ 2613111 h 6858000"/>
              <a:gd name="connsiteX85" fmla="*/ 6888164 w 7918980"/>
              <a:gd name="connsiteY85" fmla="*/ 2621996 h 6858000"/>
              <a:gd name="connsiteX86" fmla="*/ 6890652 w 7918980"/>
              <a:gd name="connsiteY86" fmla="*/ 2634265 h 6858000"/>
              <a:gd name="connsiteX87" fmla="*/ 6882034 w 7918980"/>
              <a:gd name="connsiteY87" fmla="*/ 2647237 h 6858000"/>
              <a:gd name="connsiteX88" fmla="*/ 6888195 w 7918980"/>
              <a:gd name="connsiteY88" fmla="*/ 2650786 h 6858000"/>
              <a:gd name="connsiteX89" fmla="*/ 6894052 w 7918980"/>
              <a:gd name="connsiteY89" fmla="*/ 2661993 h 6858000"/>
              <a:gd name="connsiteX90" fmla="*/ 6885953 w 7918980"/>
              <a:gd name="connsiteY90" fmla="*/ 2670949 h 6858000"/>
              <a:gd name="connsiteX91" fmla="*/ 6880156 w 7918980"/>
              <a:gd name="connsiteY91" fmla="*/ 2690255 h 6858000"/>
              <a:gd name="connsiteX92" fmla="*/ 6881009 w 7918980"/>
              <a:gd name="connsiteY92" fmla="*/ 2695683 h 6858000"/>
              <a:gd name="connsiteX93" fmla="*/ 6870001 w 7918980"/>
              <a:gd name="connsiteY93" fmla="*/ 2713964 h 6858000"/>
              <a:gd name="connsiteX94" fmla="*/ 6864441 w 7918980"/>
              <a:gd name="connsiteY94" fmla="*/ 2730175 h 6858000"/>
              <a:gd name="connsiteX95" fmla="*/ 6875107 w 7918980"/>
              <a:gd name="connsiteY95" fmla="*/ 2763497 h 6858000"/>
              <a:gd name="connsiteX96" fmla="*/ 6837349 w 7918980"/>
              <a:gd name="connsiteY96" fmla="*/ 3051539 h 6858000"/>
              <a:gd name="connsiteX97" fmla="*/ 6835698 w 7918980"/>
              <a:gd name="connsiteY97" fmla="*/ 3060333 h 6858000"/>
              <a:gd name="connsiteX98" fmla="*/ 6837785 w 7918980"/>
              <a:gd name="connsiteY98" fmla="*/ 3065434 h 6858000"/>
              <a:gd name="connsiteX99" fmla="*/ 6834476 w 7918980"/>
              <a:gd name="connsiteY99" fmla="*/ 3066836 h 6858000"/>
              <a:gd name="connsiteX100" fmla="*/ 6831096 w 7918980"/>
              <a:gd name="connsiteY100" fmla="*/ 3084834 h 6858000"/>
              <a:gd name="connsiteX101" fmla="*/ 6831305 w 7918980"/>
              <a:gd name="connsiteY101" fmla="*/ 3097259 h 6858000"/>
              <a:gd name="connsiteX102" fmla="*/ 6828050 w 7918980"/>
              <a:gd name="connsiteY102" fmla="*/ 3101053 h 6858000"/>
              <a:gd name="connsiteX103" fmla="*/ 6827093 w 7918980"/>
              <a:gd name="connsiteY103" fmla="*/ 3106151 h 6858000"/>
              <a:gd name="connsiteX104" fmla="*/ 6833251 w 7918980"/>
              <a:gd name="connsiteY104" fmla="*/ 3116747 h 6858000"/>
              <a:gd name="connsiteX105" fmla="*/ 6825921 w 7918980"/>
              <a:gd name="connsiteY105" fmla="*/ 3151828 h 6858000"/>
              <a:gd name="connsiteX106" fmla="*/ 6825863 w 7918980"/>
              <a:gd name="connsiteY106" fmla="*/ 3180546 h 6858000"/>
              <a:gd name="connsiteX107" fmla="*/ 6839691 w 7918980"/>
              <a:gd name="connsiteY107" fmla="*/ 3258677 h 6858000"/>
              <a:gd name="connsiteX108" fmla="*/ 6840898 w 7918980"/>
              <a:gd name="connsiteY108" fmla="*/ 3262610 h 6858000"/>
              <a:gd name="connsiteX109" fmla="*/ 6834652 w 7918980"/>
              <a:gd name="connsiteY109" fmla="*/ 3277179 h 6858000"/>
              <a:gd name="connsiteX110" fmla="*/ 6832324 w 7918980"/>
              <a:gd name="connsiteY110" fmla="*/ 3278130 h 6858000"/>
              <a:gd name="connsiteX111" fmla="*/ 6849750 w 7918980"/>
              <a:gd name="connsiteY111" fmla="*/ 3325671 h 6858000"/>
              <a:gd name="connsiteX112" fmla="*/ 6847551 w 7918980"/>
              <a:gd name="connsiteY112" fmla="*/ 3332072 h 6858000"/>
              <a:gd name="connsiteX113" fmla="*/ 6864685 w 7918980"/>
              <a:gd name="connsiteY113" fmla="*/ 3362948 h 6858000"/>
              <a:gd name="connsiteX114" fmla="*/ 6870457 w 7918980"/>
              <a:gd name="connsiteY114" fmla="*/ 3378959 h 6858000"/>
              <a:gd name="connsiteX115" fmla="*/ 6883738 w 7918980"/>
              <a:gd name="connsiteY115" fmla="*/ 3407057 h 6858000"/>
              <a:gd name="connsiteX116" fmla="*/ 6881948 w 7918980"/>
              <a:gd name="connsiteY116" fmla="*/ 3409825 h 6858000"/>
              <a:gd name="connsiteX117" fmla="*/ 6885647 w 7918980"/>
              <a:gd name="connsiteY117" fmla="*/ 3415218 h 6858000"/>
              <a:gd name="connsiteX118" fmla="*/ 6883908 w 7918980"/>
              <a:gd name="connsiteY118" fmla="*/ 3419880 h 6858000"/>
              <a:gd name="connsiteX119" fmla="*/ 6885903 w 7918980"/>
              <a:gd name="connsiteY119" fmla="*/ 3424545 h 6858000"/>
              <a:gd name="connsiteX120" fmla="*/ 6887603 w 7918980"/>
              <a:gd name="connsiteY120" fmla="*/ 3476412 h 6858000"/>
              <a:gd name="connsiteX121" fmla="*/ 6892664 w 7918980"/>
              <a:gd name="connsiteY121" fmla="*/ 3486850 h 6858000"/>
              <a:gd name="connsiteX122" fmla="*/ 6886319 w 7918980"/>
              <a:gd name="connsiteY122" fmla="*/ 3496391 h 6858000"/>
              <a:gd name="connsiteX123" fmla="*/ 6893119 w 7918980"/>
              <a:gd name="connsiteY123" fmla="*/ 3531201 h 6858000"/>
              <a:gd name="connsiteX124" fmla="*/ 6902876 w 7918980"/>
              <a:gd name="connsiteY124" fmla="*/ 3542019 h 6858000"/>
              <a:gd name="connsiteX125" fmla="*/ 6910520 w 7918980"/>
              <a:gd name="connsiteY125" fmla="*/ 3552249 h 6858000"/>
              <a:gd name="connsiteX126" fmla="*/ 6910882 w 7918980"/>
              <a:gd name="connsiteY126" fmla="*/ 3553678 h 6858000"/>
              <a:gd name="connsiteX127" fmla="*/ 6914489 w 7918980"/>
              <a:gd name="connsiteY127" fmla="*/ 3568021 h 6858000"/>
              <a:gd name="connsiteX128" fmla="*/ 6914914 w 7918980"/>
              <a:gd name="connsiteY128" fmla="*/ 3569719 h 6858000"/>
              <a:gd name="connsiteX129" fmla="*/ 6912342 w 7918980"/>
              <a:gd name="connsiteY129" fmla="*/ 3586412 h 6858000"/>
              <a:gd name="connsiteX130" fmla="*/ 6915338 w 7918980"/>
              <a:gd name="connsiteY130" fmla="*/ 3597336 h 6858000"/>
              <a:gd name="connsiteX131" fmla="*/ 6907234 w 7918980"/>
              <a:gd name="connsiteY131" fmla="*/ 3606007 h 6858000"/>
              <a:gd name="connsiteX132" fmla="*/ 6907261 w 7918980"/>
              <a:gd name="connsiteY132" fmla="*/ 3641228 h 6858000"/>
              <a:gd name="connsiteX133" fmla="*/ 6914828 w 7918980"/>
              <a:gd name="connsiteY133" fmla="*/ 3653088 h 6858000"/>
              <a:gd name="connsiteX134" fmla="*/ 6920416 w 7918980"/>
              <a:gd name="connsiteY134" fmla="*/ 3664114 h 6858000"/>
              <a:gd name="connsiteX135" fmla="*/ 6920498 w 7918980"/>
              <a:gd name="connsiteY135" fmla="*/ 3665569 h 6858000"/>
              <a:gd name="connsiteX136" fmla="*/ 6922809 w 7918980"/>
              <a:gd name="connsiteY136" fmla="*/ 3707357 h 6858000"/>
              <a:gd name="connsiteX137" fmla="*/ 6937676 w 7918980"/>
              <a:gd name="connsiteY137" fmla="*/ 3778166 h 6858000"/>
              <a:gd name="connsiteX138" fmla="*/ 6958359 w 7918980"/>
              <a:gd name="connsiteY138" fmla="*/ 3878222 h 6858000"/>
              <a:gd name="connsiteX139" fmla="*/ 6953118 w 7918980"/>
              <a:gd name="connsiteY139" fmla="*/ 4048117 h 6858000"/>
              <a:gd name="connsiteX140" fmla="*/ 6913020 w 7918980"/>
              <a:gd name="connsiteY140" fmla="*/ 4219510 h 6858000"/>
              <a:gd name="connsiteX141" fmla="*/ 6915792 w 7918980"/>
              <a:gd name="connsiteY141" fmla="*/ 4411258 h 6858000"/>
              <a:gd name="connsiteX142" fmla="*/ 6907579 w 7918980"/>
              <a:gd name="connsiteY142" fmla="*/ 4488531 h 6858000"/>
              <a:gd name="connsiteX143" fmla="*/ 6907052 w 7918980"/>
              <a:gd name="connsiteY143" fmla="*/ 4539168 h 6858000"/>
              <a:gd name="connsiteX144" fmla="*/ 6891916 w 7918980"/>
              <a:gd name="connsiteY144" fmla="*/ 4625153 h 6858000"/>
              <a:gd name="connsiteX145" fmla="*/ 6882094 w 7918980"/>
              <a:gd name="connsiteY145" fmla="*/ 4733115 h 6858000"/>
              <a:gd name="connsiteX146" fmla="*/ 6860189 w 7918980"/>
              <a:gd name="connsiteY146" fmla="*/ 4844323 h 6858000"/>
              <a:gd name="connsiteX147" fmla="*/ 6843618 w 7918980"/>
              <a:gd name="connsiteY147" fmla="*/ 4877992 h 6858000"/>
              <a:gd name="connsiteX148" fmla="*/ 6829393 w 7918980"/>
              <a:gd name="connsiteY148" fmla="*/ 4925805 h 6858000"/>
              <a:gd name="connsiteX149" fmla="*/ 6794017 w 7918980"/>
              <a:gd name="connsiteY149" fmla="*/ 5009272 h 6858000"/>
              <a:gd name="connsiteX150" fmla="*/ 6786085 w 7918980"/>
              <a:gd name="connsiteY150" fmla="*/ 5111369 h 6858000"/>
              <a:gd name="connsiteX151" fmla="*/ 6799321 w 7918980"/>
              <a:gd name="connsiteY151" fmla="*/ 5210876 h 6858000"/>
              <a:gd name="connsiteX152" fmla="*/ 6803597 w 7918980"/>
              <a:gd name="connsiteY152" fmla="*/ 5269726 h 6858000"/>
              <a:gd name="connsiteX153" fmla="*/ 6820713 w 7918980"/>
              <a:gd name="connsiteY153" fmla="*/ 5464225 h 6858000"/>
              <a:gd name="connsiteX154" fmla="*/ 6824380 w 7918980"/>
              <a:gd name="connsiteY154" fmla="*/ 5594585 h 6858000"/>
              <a:gd name="connsiteX155" fmla="*/ 6806680 w 7918980"/>
              <a:gd name="connsiteY155" fmla="*/ 5667896 h 6858000"/>
              <a:gd name="connsiteX156" fmla="*/ 6791486 w 7918980"/>
              <a:gd name="connsiteY156" fmla="*/ 5769225 h 6858000"/>
              <a:gd name="connsiteX157" fmla="*/ 6792745 w 7918980"/>
              <a:gd name="connsiteY157" fmla="*/ 5823324 h 6858000"/>
              <a:gd name="connsiteX158" fmla="*/ 6789109 w 7918980"/>
              <a:gd name="connsiteY158" fmla="*/ 5862699 h 6858000"/>
              <a:gd name="connsiteX159" fmla="*/ 6793675 w 7918980"/>
              <a:gd name="connsiteY159" fmla="*/ 5906467 h 6858000"/>
              <a:gd name="connsiteX160" fmla="*/ 6814548 w 7918980"/>
              <a:gd name="connsiteY160" fmla="*/ 5939847 h 6858000"/>
              <a:gd name="connsiteX161" fmla="*/ 6809795 w 7918980"/>
              <a:gd name="connsiteY161" fmla="*/ 5973994 h 6858000"/>
              <a:gd name="connsiteX162" fmla="*/ 6810756 w 7918980"/>
              <a:gd name="connsiteY162" fmla="*/ 6089693 h 6858000"/>
              <a:gd name="connsiteX163" fmla="*/ 6814601 w 7918980"/>
              <a:gd name="connsiteY163" fmla="*/ 6224938 h 6858000"/>
              <a:gd name="connsiteX164" fmla="*/ 6840137 w 7918980"/>
              <a:gd name="connsiteY164" fmla="*/ 6370251 h 6858000"/>
              <a:gd name="connsiteX165" fmla="*/ 6863777 w 7918980"/>
              <a:gd name="connsiteY165" fmla="*/ 6541313 h 6858000"/>
              <a:gd name="connsiteX166" fmla="*/ 6868355 w 7918980"/>
              <a:gd name="connsiteY166" fmla="*/ 6640957 h 6858000"/>
              <a:gd name="connsiteX167" fmla="*/ 6881422 w 7918980"/>
              <a:gd name="connsiteY167" fmla="*/ 6705297 h 6858000"/>
              <a:gd name="connsiteX168" fmla="*/ 6894105 w 7918980"/>
              <a:gd name="connsiteY168" fmla="*/ 6759582 h 6858000"/>
              <a:gd name="connsiteX169" fmla="*/ 6892152 w 7918980"/>
              <a:gd name="connsiteY169" fmla="*/ 6817746 h 6858000"/>
              <a:gd name="connsiteX170" fmla="*/ 6895302 w 7918980"/>
              <a:gd name="connsiteY170" fmla="*/ 6843646 h 6858000"/>
              <a:gd name="connsiteX171" fmla="*/ 6914368 w 7918980"/>
              <a:gd name="connsiteY171" fmla="*/ 6857998 h 6858000"/>
              <a:gd name="connsiteX172" fmla="*/ 7549620 w 7918980"/>
              <a:gd name="connsiteY172" fmla="*/ 6857998 h 6858000"/>
              <a:gd name="connsiteX173" fmla="*/ 7918980 w 7918980"/>
              <a:gd name="connsiteY173" fmla="*/ 6857998 h 6858000"/>
              <a:gd name="connsiteX174" fmla="*/ 7918980 w 7918980"/>
              <a:gd name="connsiteY174" fmla="*/ 6858000 h 6858000"/>
              <a:gd name="connsiteX175" fmla="*/ 7549620 w 7918980"/>
              <a:gd name="connsiteY175" fmla="*/ 6858000 h 6858000"/>
              <a:gd name="connsiteX176" fmla="*/ 6658851 w 7918980"/>
              <a:gd name="connsiteY176" fmla="*/ 6858000 h 6858000"/>
              <a:gd name="connsiteX177" fmla="*/ 2092387 w 7918980"/>
              <a:gd name="connsiteY177" fmla="*/ 6858000 h 6858000"/>
              <a:gd name="connsiteX178" fmla="*/ 1822980 w 7918980"/>
              <a:gd name="connsiteY178" fmla="*/ 6858000 h 6858000"/>
              <a:gd name="connsiteX179" fmla="*/ 727500 w 7918980"/>
              <a:gd name="connsiteY179" fmla="*/ 6858000 h 6858000"/>
              <a:gd name="connsiteX180" fmla="*/ 504457 w 7918980"/>
              <a:gd name="connsiteY180" fmla="*/ 6858000 h 6858000"/>
              <a:gd name="connsiteX181" fmla="*/ 0 w 7918980"/>
              <a:gd name="connsiteY181" fmla="*/ 6858000 h 6858000"/>
              <a:gd name="connsiteX182" fmla="*/ 0 w 7918980"/>
              <a:gd name="connsiteY182" fmla="*/ 0 h 6858000"/>
              <a:gd name="connsiteX0" fmla="*/ 0 w 7918980"/>
              <a:gd name="connsiteY0" fmla="*/ 0 h 6858000"/>
              <a:gd name="connsiteX1" fmla="*/ 504457 w 7918980"/>
              <a:gd name="connsiteY1" fmla="*/ 0 h 6858000"/>
              <a:gd name="connsiteX2" fmla="*/ 727500 w 7918980"/>
              <a:gd name="connsiteY2" fmla="*/ 0 h 6858000"/>
              <a:gd name="connsiteX3" fmla="*/ 1822980 w 7918980"/>
              <a:gd name="connsiteY3" fmla="*/ 0 h 6858000"/>
              <a:gd name="connsiteX4" fmla="*/ 2092387 w 7918980"/>
              <a:gd name="connsiteY4" fmla="*/ 0 h 6858000"/>
              <a:gd name="connsiteX5" fmla="*/ 7076514 w 7918980"/>
              <a:gd name="connsiteY5" fmla="*/ 0 h 6858000"/>
              <a:gd name="connsiteX6" fmla="*/ 7264525 w 7918980"/>
              <a:gd name="connsiteY6" fmla="*/ 0 h 6858000"/>
              <a:gd name="connsiteX7" fmla="*/ 7390497 w 7918980"/>
              <a:gd name="connsiteY7" fmla="*/ 0 h 6858000"/>
              <a:gd name="connsiteX8" fmla="*/ 7389918 w 7918980"/>
              <a:gd name="connsiteY8" fmla="*/ 1705 h 6858000"/>
              <a:gd name="connsiteX9" fmla="*/ 7374574 w 7918980"/>
              <a:gd name="connsiteY9" fmla="*/ 17287 h 6858000"/>
              <a:gd name="connsiteX10" fmla="*/ 7368621 w 7918980"/>
              <a:gd name="connsiteY10" fmla="*/ 130336 h 6858000"/>
              <a:gd name="connsiteX11" fmla="*/ 7361269 w 7918980"/>
              <a:gd name="connsiteY11" fmla="*/ 187093 h 6858000"/>
              <a:gd name="connsiteX12" fmla="*/ 7368770 w 7918980"/>
              <a:gd name="connsiteY12" fmla="*/ 265704 h 6858000"/>
              <a:gd name="connsiteX13" fmla="*/ 7365293 w 7918980"/>
              <a:gd name="connsiteY13" fmla="*/ 354566 h 6858000"/>
              <a:gd name="connsiteX14" fmla="*/ 7347106 w 7918980"/>
              <a:gd name="connsiteY14" fmla="*/ 472000 h 6858000"/>
              <a:gd name="connsiteX15" fmla="*/ 7345150 w 7918980"/>
              <a:gd name="connsiteY15" fmla="*/ 473782 h 6858000"/>
              <a:gd name="connsiteX16" fmla="*/ 7344778 w 7918980"/>
              <a:gd name="connsiteY16" fmla="*/ 491380 h 6858000"/>
              <a:gd name="connsiteX17" fmla="*/ 7359399 w 7918980"/>
              <a:gd name="connsiteY17" fmla="*/ 531675 h 6858000"/>
              <a:gd name="connsiteX18" fmla="*/ 7356415 w 7918980"/>
              <a:gd name="connsiteY18" fmla="*/ 536015 h 6858000"/>
              <a:gd name="connsiteX19" fmla="*/ 7361068 w 7918980"/>
              <a:gd name="connsiteY19" fmla="*/ 572092 h 6858000"/>
              <a:gd name="connsiteX20" fmla="*/ 7359041 w 7918980"/>
              <a:gd name="connsiteY20" fmla="*/ 572511 h 6858000"/>
              <a:gd name="connsiteX21" fmla="*/ 7351198 w 7918980"/>
              <a:gd name="connsiteY21" fmla="*/ 582332 h 6858000"/>
              <a:gd name="connsiteX22" fmla="*/ 7340991 w 7918980"/>
              <a:gd name="connsiteY22" fmla="*/ 601285 h 6858000"/>
              <a:gd name="connsiteX23" fmla="*/ 7296154 w 7918980"/>
              <a:gd name="connsiteY23" fmla="*/ 681608 h 6858000"/>
              <a:gd name="connsiteX24" fmla="*/ 7295943 w 7918980"/>
              <a:gd name="connsiteY24" fmla="*/ 689151 h 6858000"/>
              <a:gd name="connsiteX25" fmla="*/ 7295465 w 7918980"/>
              <a:gd name="connsiteY25" fmla="*/ 689289 h 6858000"/>
              <a:gd name="connsiteX26" fmla="*/ 7294306 w 7918980"/>
              <a:gd name="connsiteY26" fmla="*/ 697222 h 6858000"/>
              <a:gd name="connsiteX27" fmla="*/ 7295144 w 7918980"/>
              <a:gd name="connsiteY27" fmla="*/ 717531 h 6858000"/>
              <a:gd name="connsiteX28" fmla="*/ 7291871 w 7918980"/>
              <a:gd name="connsiteY28" fmla="*/ 722494 h 6858000"/>
              <a:gd name="connsiteX29" fmla="*/ 7286061 w 7918980"/>
              <a:gd name="connsiteY29" fmla="*/ 724368 h 6858000"/>
              <a:gd name="connsiteX30" fmla="*/ 7269961 w 7918980"/>
              <a:gd name="connsiteY30" fmla="*/ 752692 h 6858000"/>
              <a:gd name="connsiteX31" fmla="*/ 7240170 w 7918980"/>
              <a:gd name="connsiteY31" fmla="*/ 816346 h 6858000"/>
              <a:gd name="connsiteX32" fmla="*/ 7211938 w 7918980"/>
              <a:gd name="connsiteY32" fmla="*/ 889417 h 6858000"/>
              <a:gd name="connsiteX33" fmla="*/ 7130024 w 7918980"/>
              <a:gd name="connsiteY33" fmla="*/ 1063288 h 6858000"/>
              <a:gd name="connsiteX34" fmla="*/ 7126817 w 7918980"/>
              <a:gd name="connsiteY34" fmla="*/ 1157176 h 6858000"/>
              <a:gd name="connsiteX35" fmla="*/ 7109474 w 7918980"/>
              <a:gd name="connsiteY35" fmla="*/ 1210776 h 6858000"/>
              <a:gd name="connsiteX36" fmla="*/ 7105443 w 7918980"/>
              <a:gd name="connsiteY36" fmla="*/ 1301993 h 6858000"/>
              <a:gd name="connsiteX37" fmla="*/ 7075215 w 7918980"/>
              <a:gd name="connsiteY37" fmla="*/ 1360879 h 6858000"/>
              <a:gd name="connsiteX38" fmla="*/ 7067477 w 7918980"/>
              <a:gd name="connsiteY38" fmla="*/ 1404045 h 6858000"/>
              <a:gd name="connsiteX39" fmla="*/ 7046803 w 7918980"/>
              <a:gd name="connsiteY39" fmla="*/ 1429568 h 6858000"/>
              <a:gd name="connsiteX40" fmla="*/ 7047831 w 7918980"/>
              <a:gd name="connsiteY40" fmla="*/ 1430305 h 6858000"/>
              <a:gd name="connsiteX41" fmla="*/ 7035374 w 7918980"/>
              <a:gd name="connsiteY41" fmla="*/ 1463304 h 6858000"/>
              <a:gd name="connsiteX42" fmla="*/ 7032938 w 7918980"/>
              <a:gd name="connsiteY42" fmla="*/ 1514846 h 6858000"/>
              <a:gd name="connsiteX43" fmla="*/ 7029397 w 7918980"/>
              <a:gd name="connsiteY43" fmla="*/ 1519731 h 6858000"/>
              <a:gd name="connsiteX44" fmla="*/ 7029620 w 7918980"/>
              <a:gd name="connsiteY44" fmla="*/ 1519929 h 6858000"/>
              <a:gd name="connsiteX45" fmla="*/ 7030612 w 7918980"/>
              <a:gd name="connsiteY45" fmla="*/ 1546022 h 6858000"/>
              <a:gd name="connsiteX46" fmla="*/ 7035010 w 7918980"/>
              <a:gd name="connsiteY46" fmla="*/ 1578752 h 6858000"/>
              <a:gd name="connsiteX47" fmla="*/ 7026513 w 7918980"/>
              <a:gd name="connsiteY47" fmla="*/ 1647555 h 6858000"/>
              <a:gd name="connsiteX48" fmla="*/ 7013857 w 7918980"/>
              <a:gd name="connsiteY48" fmla="*/ 1715685 h 6858000"/>
              <a:gd name="connsiteX49" fmla="*/ 7007215 w 7918980"/>
              <a:gd name="connsiteY49" fmla="*/ 1740358 h 6858000"/>
              <a:gd name="connsiteX50" fmla="*/ 7004455 w 7918980"/>
              <a:gd name="connsiteY50" fmla="*/ 1784314 h 6858000"/>
              <a:gd name="connsiteX51" fmla="*/ 7008825 w 7918980"/>
              <a:gd name="connsiteY51" fmla="*/ 1804434 h 6858000"/>
              <a:gd name="connsiteX52" fmla="*/ 7008048 w 7918980"/>
              <a:gd name="connsiteY52" fmla="*/ 1805316 h 6858000"/>
              <a:gd name="connsiteX53" fmla="*/ 7011573 w 7918980"/>
              <a:gd name="connsiteY53" fmla="*/ 1807109 h 6858000"/>
              <a:gd name="connsiteX54" fmla="*/ 7008900 w 7918980"/>
              <a:gd name="connsiteY54" fmla="*/ 1821003 h 6858000"/>
              <a:gd name="connsiteX55" fmla="*/ 7006523 w 7918980"/>
              <a:gd name="connsiteY55" fmla="*/ 1824832 h 6858000"/>
              <a:gd name="connsiteX56" fmla="*/ 7005215 w 7918980"/>
              <a:gd name="connsiteY56" fmla="*/ 1830429 h 6858000"/>
              <a:gd name="connsiteX57" fmla="*/ 7005505 w 7918980"/>
              <a:gd name="connsiteY57" fmla="*/ 1830569 h 6858000"/>
              <a:gd name="connsiteX58" fmla="*/ 7003643 w 7918980"/>
              <a:gd name="connsiteY58" fmla="*/ 1835810 h 6858000"/>
              <a:gd name="connsiteX59" fmla="*/ 6990432 w 7918980"/>
              <a:gd name="connsiteY59" fmla="*/ 1861483 h 6858000"/>
              <a:gd name="connsiteX60" fmla="*/ 6997246 w 7918980"/>
              <a:gd name="connsiteY60" fmla="*/ 1892417 h 6858000"/>
              <a:gd name="connsiteX61" fmla="*/ 7012242 w 7918980"/>
              <a:gd name="connsiteY61" fmla="*/ 1895114 h 6858000"/>
              <a:gd name="connsiteX62" fmla="*/ 7010080 w 7918980"/>
              <a:gd name="connsiteY62" fmla="*/ 1899379 h 6858000"/>
              <a:gd name="connsiteX63" fmla="*/ 7003451 w 7918980"/>
              <a:gd name="connsiteY63" fmla="*/ 1907867 h 6858000"/>
              <a:gd name="connsiteX64" fmla="*/ 7004341 w 7918980"/>
              <a:gd name="connsiteY64" fmla="*/ 1910265 h 6858000"/>
              <a:gd name="connsiteX65" fmla="*/ 7001248 w 7918980"/>
              <a:gd name="connsiteY65" fmla="*/ 1935584 h 6858000"/>
              <a:gd name="connsiteX66" fmla="*/ 7006599 w 7918980"/>
              <a:gd name="connsiteY66" fmla="*/ 1942021 h 6858000"/>
              <a:gd name="connsiteX67" fmla="*/ 7007460 w 7918980"/>
              <a:gd name="connsiteY67" fmla="*/ 1945112 h 6858000"/>
              <a:gd name="connsiteX68" fmla="*/ 6949577 w 7918980"/>
              <a:gd name="connsiteY68" fmla="*/ 2024270 h 6858000"/>
              <a:gd name="connsiteX69" fmla="*/ 6942508 w 7918980"/>
              <a:gd name="connsiteY69" fmla="*/ 2107942 h 6858000"/>
              <a:gd name="connsiteX70" fmla="*/ 6933336 w 7918980"/>
              <a:gd name="connsiteY70" fmla="*/ 2193455 h 6858000"/>
              <a:gd name="connsiteX71" fmla="*/ 6927972 w 7918980"/>
              <a:gd name="connsiteY71" fmla="*/ 2260088 h 6858000"/>
              <a:gd name="connsiteX72" fmla="*/ 6909058 w 7918980"/>
              <a:gd name="connsiteY72" fmla="*/ 2296008 h 6858000"/>
              <a:gd name="connsiteX73" fmla="*/ 6901810 w 7918980"/>
              <a:gd name="connsiteY73" fmla="*/ 2305564 h 6858000"/>
              <a:gd name="connsiteX74" fmla="*/ 6904482 w 7918980"/>
              <a:gd name="connsiteY74" fmla="*/ 2320214 h 6858000"/>
              <a:gd name="connsiteX75" fmla="*/ 6891885 w 7918980"/>
              <a:gd name="connsiteY75" fmla="*/ 2417011 h 6858000"/>
              <a:gd name="connsiteX76" fmla="*/ 6884970 w 7918980"/>
              <a:gd name="connsiteY76" fmla="*/ 2454207 h 6858000"/>
              <a:gd name="connsiteX77" fmla="*/ 6882954 w 7918980"/>
              <a:gd name="connsiteY77" fmla="*/ 2487203 h 6858000"/>
              <a:gd name="connsiteX78" fmla="*/ 6871484 w 7918980"/>
              <a:gd name="connsiteY78" fmla="*/ 2512282 h 6858000"/>
              <a:gd name="connsiteX79" fmla="*/ 6872496 w 7918980"/>
              <a:gd name="connsiteY79" fmla="*/ 2514318 h 6858000"/>
              <a:gd name="connsiteX80" fmla="*/ 6898111 w 7918980"/>
              <a:gd name="connsiteY80" fmla="*/ 2574334 h 6858000"/>
              <a:gd name="connsiteX81" fmla="*/ 6897017 w 7918980"/>
              <a:gd name="connsiteY81" fmla="*/ 2579877 h 6858000"/>
              <a:gd name="connsiteX82" fmla="*/ 6897171 w 7918980"/>
              <a:gd name="connsiteY82" fmla="*/ 2608928 h 6858000"/>
              <a:gd name="connsiteX83" fmla="*/ 6896584 w 7918980"/>
              <a:gd name="connsiteY83" fmla="*/ 2613111 h 6858000"/>
              <a:gd name="connsiteX84" fmla="*/ 6888164 w 7918980"/>
              <a:gd name="connsiteY84" fmla="*/ 2621996 h 6858000"/>
              <a:gd name="connsiteX85" fmla="*/ 6890652 w 7918980"/>
              <a:gd name="connsiteY85" fmla="*/ 2634265 h 6858000"/>
              <a:gd name="connsiteX86" fmla="*/ 6882034 w 7918980"/>
              <a:gd name="connsiteY86" fmla="*/ 2647237 h 6858000"/>
              <a:gd name="connsiteX87" fmla="*/ 6888195 w 7918980"/>
              <a:gd name="connsiteY87" fmla="*/ 2650786 h 6858000"/>
              <a:gd name="connsiteX88" fmla="*/ 6894052 w 7918980"/>
              <a:gd name="connsiteY88" fmla="*/ 2661993 h 6858000"/>
              <a:gd name="connsiteX89" fmla="*/ 6885953 w 7918980"/>
              <a:gd name="connsiteY89" fmla="*/ 2670949 h 6858000"/>
              <a:gd name="connsiteX90" fmla="*/ 6880156 w 7918980"/>
              <a:gd name="connsiteY90" fmla="*/ 2690255 h 6858000"/>
              <a:gd name="connsiteX91" fmla="*/ 6881009 w 7918980"/>
              <a:gd name="connsiteY91" fmla="*/ 2695683 h 6858000"/>
              <a:gd name="connsiteX92" fmla="*/ 6870001 w 7918980"/>
              <a:gd name="connsiteY92" fmla="*/ 2713964 h 6858000"/>
              <a:gd name="connsiteX93" fmla="*/ 6864441 w 7918980"/>
              <a:gd name="connsiteY93" fmla="*/ 2730175 h 6858000"/>
              <a:gd name="connsiteX94" fmla="*/ 6875107 w 7918980"/>
              <a:gd name="connsiteY94" fmla="*/ 2763497 h 6858000"/>
              <a:gd name="connsiteX95" fmla="*/ 6837349 w 7918980"/>
              <a:gd name="connsiteY95" fmla="*/ 3051539 h 6858000"/>
              <a:gd name="connsiteX96" fmla="*/ 6835698 w 7918980"/>
              <a:gd name="connsiteY96" fmla="*/ 3060333 h 6858000"/>
              <a:gd name="connsiteX97" fmla="*/ 6837785 w 7918980"/>
              <a:gd name="connsiteY97" fmla="*/ 3065434 h 6858000"/>
              <a:gd name="connsiteX98" fmla="*/ 6834476 w 7918980"/>
              <a:gd name="connsiteY98" fmla="*/ 3066836 h 6858000"/>
              <a:gd name="connsiteX99" fmla="*/ 6831096 w 7918980"/>
              <a:gd name="connsiteY99" fmla="*/ 3084834 h 6858000"/>
              <a:gd name="connsiteX100" fmla="*/ 6831305 w 7918980"/>
              <a:gd name="connsiteY100" fmla="*/ 3097259 h 6858000"/>
              <a:gd name="connsiteX101" fmla="*/ 6828050 w 7918980"/>
              <a:gd name="connsiteY101" fmla="*/ 3101053 h 6858000"/>
              <a:gd name="connsiteX102" fmla="*/ 6827093 w 7918980"/>
              <a:gd name="connsiteY102" fmla="*/ 3106151 h 6858000"/>
              <a:gd name="connsiteX103" fmla="*/ 6833251 w 7918980"/>
              <a:gd name="connsiteY103" fmla="*/ 3116747 h 6858000"/>
              <a:gd name="connsiteX104" fmla="*/ 6825921 w 7918980"/>
              <a:gd name="connsiteY104" fmla="*/ 3151828 h 6858000"/>
              <a:gd name="connsiteX105" fmla="*/ 6825863 w 7918980"/>
              <a:gd name="connsiteY105" fmla="*/ 3180546 h 6858000"/>
              <a:gd name="connsiteX106" fmla="*/ 6839691 w 7918980"/>
              <a:gd name="connsiteY106" fmla="*/ 3258677 h 6858000"/>
              <a:gd name="connsiteX107" fmla="*/ 6840898 w 7918980"/>
              <a:gd name="connsiteY107" fmla="*/ 3262610 h 6858000"/>
              <a:gd name="connsiteX108" fmla="*/ 6834652 w 7918980"/>
              <a:gd name="connsiteY108" fmla="*/ 3277179 h 6858000"/>
              <a:gd name="connsiteX109" fmla="*/ 6832324 w 7918980"/>
              <a:gd name="connsiteY109" fmla="*/ 3278130 h 6858000"/>
              <a:gd name="connsiteX110" fmla="*/ 6849750 w 7918980"/>
              <a:gd name="connsiteY110" fmla="*/ 3325671 h 6858000"/>
              <a:gd name="connsiteX111" fmla="*/ 6847551 w 7918980"/>
              <a:gd name="connsiteY111" fmla="*/ 3332072 h 6858000"/>
              <a:gd name="connsiteX112" fmla="*/ 6864685 w 7918980"/>
              <a:gd name="connsiteY112" fmla="*/ 3362948 h 6858000"/>
              <a:gd name="connsiteX113" fmla="*/ 6870457 w 7918980"/>
              <a:gd name="connsiteY113" fmla="*/ 3378959 h 6858000"/>
              <a:gd name="connsiteX114" fmla="*/ 6883738 w 7918980"/>
              <a:gd name="connsiteY114" fmla="*/ 3407057 h 6858000"/>
              <a:gd name="connsiteX115" fmla="*/ 6881948 w 7918980"/>
              <a:gd name="connsiteY115" fmla="*/ 3409825 h 6858000"/>
              <a:gd name="connsiteX116" fmla="*/ 6885647 w 7918980"/>
              <a:gd name="connsiteY116" fmla="*/ 3415218 h 6858000"/>
              <a:gd name="connsiteX117" fmla="*/ 6883908 w 7918980"/>
              <a:gd name="connsiteY117" fmla="*/ 3419880 h 6858000"/>
              <a:gd name="connsiteX118" fmla="*/ 6885903 w 7918980"/>
              <a:gd name="connsiteY118" fmla="*/ 3424545 h 6858000"/>
              <a:gd name="connsiteX119" fmla="*/ 6887603 w 7918980"/>
              <a:gd name="connsiteY119" fmla="*/ 3476412 h 6858000"/>
              <a:gd name="connsiteX120" fmla="*/ 6892664 w 7918980"/>
              <a:gd name="connsiteY120" fmla="*/ 3486850 h 6858000"/>
              <a:gd name="connsiteX121" fmla="*/ 6886319 w 7918980"/>
              <a:gd name="connsiteY121" fmla="*/ 3496391 h 6858000"/>
              <a:gd name="connsiteX122" fmla="*/ 6893119 w 7918980"/>
              <a:gd name="connsiteY122" fmla="*/ 3531201 h 6858000"/>
              <a:gd name="connsiteX123" fmla="*/ 6902876 w 7918980"/>
              <a:gd name="connsiteY123" fmla="*/ 3542019 h 6858000"/>
              <a:gd name="connsiteX124" fmla="*/ 6910520 w 7918980"/>
              <a:gd name="connsiteY124" fmla="*/ 3552249 h 6858000"/>
              <a:gd name="connsiteX125" fmla="*/ 6910882 w 7918980"/>
              <a:gd name="connsiteY125" fmla="*/ 3553678 h 6858000"/>
              <a:gd name="connsiteX126" fmla="*/ 6914489 w 7918980"/>
              <a:gd name="connsiteY126" fmla="*/ 3568021 h 6858000"/>
              <a:gd name="connsiteX127" fmla="*/ 6914914 w 7918980"/>
              <a:gd name="connsiteY127" fmla="*/ 3569719 h 6858000"/>
              <a:gd name="connsiteX128" fmla="*/ 6912342 w 7918980"/>
              <a:gd name="connsiteY128" fmla="*/ 3586412 h 6858000"/>
              <a:gd name="connsiteX129" fmla="*/ 6915338 w 7918980"/>
              <a:gd name="connsiteY129" fmla="*/ 3597336 h 6858000"/>
              <a:gd name="connsiteX130" fmla="*/ 6907234 w 7918980"/>
              <a:gd name="connsiteY130" fmla="*/ 3606007 h 6858000"/>
              <a:gd name="connsiteX131" fmla="*/ 6907261 w 7918980"/>
              <a:gd name="connsiteY131" fmla="*/ 3641228 h 6858000"/>
              <a:gd name="connsiteX132" fmla="*/ 6914828 w 7918980"/>
              <a:gd name="connsiteY132" fmla="*/ 3653088 h 6858000"/>
              <a:gd name="connsiteX133" fmla="*/ 6920416 w 7918980"/>
              <a:gd name="connsiteY133" fmla="*/ 3664114 h 6858000"/>
              <a:gd name="connsiteX134" fmla="*/ 6920498 w 7918980"/>
              <a:gd name="connsiteY134" fmla="*/ 3665569 h 6858000"/>
              <a:gd name="connsiteX135" fmla="*/ 6922809 w 7918980"/>
              <a:gd name="connsiteY135" fmla="*/ 3707357 h 6858000"/>
              <a:gd name="connsiteX136" fmla="*/ 6937676 w 7918980"/>
              <a:gd name="connsiteY136" fmla="*/ 3778166 h 6858000"/>
              <a:gd name="connsiteX137" fmla="*/ 6958359 w 7918980"/>
              <a:gd name="connsiteY137" fmla="*/ 3878222 h 6858000"/>
              <a:gd name="connsiteX138" fmla="*/ 6953118 w 7918980"/>
              <a:gd name="connsiteY138" fmla="*/ 4048117 h 6858000"/>
              <a:gd name="connsiteX139" fmla="*/ 6913020 w 7918980"/>
              <a:gd name="connsiteY139" fmla="*/ 4219510 h 6858000"/>
              <a:gd name="connsiteX140" fmla="*/ 6915792 w 7918980"/>
              <a:gd name="connsiteY140" fmla="*/ 4411258 h 6858000"/>
              <a:gd name="connsiteX141" fmla="*/ 6907579 w 7918980"/>
              <a:gd name="connsiteY141" fmla="*/ 4488531 h 6858000"/>
              <a:gd name="connsiteX142" fmla="*/ 6907052 w 7918980"/>
              <a:gd name="connsiteY142" fmla="*/ 4539168 h 6858000"/>
              <a:gd name="connsiteX143" fmla="*/ 6891916 w 7918980"/>
              <a:gd name="connsiteY143" fmla="*/ 4625153 h 6858000"/>
              <a:gd name="connsiteX144" fmla="*/ 6882094 w 7918980"/>
              <a:gd name="connsiteY144" fmla="*/ 4733115 h 6858000"/>
              <a:gd name="connsiteX145" fmla="*/ 6860189 w 7918980"/>
              <a:gd name="connsiteY145" fmla="*/ 4844323 h 6858000"/>
              <a:gd name="connsiteX146" fmla="*/ 6843618 w 7918980"/>
              <a:gd name="connsiteY146" fmla="*/ 4877992 h 6858000"/>
              <a:gd name="connsiteX147" fmla="*/ 6829393 w 7918980"/>
              <a:gd name="connsiteY147" fmla="*/ 4925805 h 6858000"/>
              <a:gd name="connsiteX148" fmla="*/ 6794017 w 7918980"/>
              <a:gd name="connsiteY148" fmla="*/ 5009272 h 6858000"/>
              <a:gd name="connsiteX149" fmla="*/ 6786085 w 7918980"/>
              <a:gd name="connsiteY149" fmla="*/ 5111369 h 6858000"/>
              <a:gd name="connsiteX150" fmla="*/ 6799321 w 7918980"/>
              <a:gd name="connsiteY150" fmla="*/ 5210876 h 6858000"/>
              <a:gd name="connsiteX151" fmla="*/ 6803597 w 7918980"/>
              <a:gd name="connsiteY151" fmla="*/ 5269726 h 6858000"/>
              <a:gd name="connsiteX152" fmla="*/ 6820713 w 7918980"/>
              <a:gd name="connsiteY152" fmla="*/ 5464225 h 6858000"/>
              <a:gd name="connsiteX153" fmla="*/ 6824380 w 7918980"/>
              <a:gd name="connsiteY153" fmla="*/ 5594585 h 6858000"/>
              <a:gd name="connsiteX154" fmla="*/ 6806680 w 7918980"/>
              <a:gd name="connsiteY154" fmla="*/ 5667896 h 6858000"/>
              <a:gd name="connsiteX155" fmla="*/ 6791486 w 7918980"/>
              <a:gd name="connsiteY155" fmla="*/ 5769225 h 6858000"/>
              <a:gd name="connsiteX156" fmla="*/ 6792745 w 7918980"/>
              <a:gd name="connsiteY156" fmla="*/ 5823324 h 6858000"/>
              <a:gd name="connsiteX157" fmla="*/ 6789109 w 7918980"/>
              <a:gd name="connsiteY157" fmla="*/ 5862699 h 6858000"/>
              <a:gd name="connsiteX158" fmla="*/ 6793675 w 7918980"/>
              <a:gd name="connsiteY158" fmla="*/ 5906467 h 6858000"/>
              <a:gd name="connsiteX159" fmla="*/ 6814548 w 7918980"/>
              <a:gd name="connsiteY159" fmla="*/ 5939847 h 6858000"/>
              <a:gd name="connsiteX160" fmla="*/ 6809795 w 7918980"/>
              <a:gd name="connsiteY160" fmla="*/ 5973994 h 6858000"/>
              <a:gd name="connsiteX161" fmla="*/ 6810756 w 7918980"/>
              <a:gd name="connsiteY161" fmla="*/ 6089693 h 6858000"/>
              <a:gd name="connsiteX162" fmla="*/ 6814601 w 7918980"/>
              <a:gd name="connsiteY162" fmla="*/ 6224938 h 6858000"/>
              <a:gd name="connsiteX163" fmla="*/ 6840137 w 7918980"/>
              <a:gd name="connsiteY163" fmla="*/ 6370251 h 6858000"/>
              <a:gd name="connsiteX164" fmla="*/ 6863777 w 7918980"/>
              <a:gd name="connsiteY164" fmla="*/ 6541313 h 6858000"/>
              <a:gd name="connsiteX165" fmla="*/ 6868355 w 7918980"/>
              <a:gd name="connsiteY165" fmla="*/ 6640957 h 6858000"/>
              <a:gd name="connsiteX166" fmla="*/ 6881422 w 7918980"/>
              <a:gd name="connsiteY166" fmla="*/ 6705297 h 6858000"/>
              <a:gd name="connsiteX167" fmla="*/ 6894105 w 7918980"/>
              <a:gd name="connsiteY167" fmla="*/ 6759582 h 6858000"/>
              <a:gd name="connsiteX168" fmla="*/ 6892152 w 7918980"/>
              <a:gd name="connsiteY168" fmla="*/ 6817746 h 6858000"/>
              <a:gd name="connsiteX169" fmla="*/ 6895302 w 7918980"/>
              <a:gd name="connsiteY169" fmla="*/ 6843646 h 6858000"/>
              <a:gd name="connsiteX170" fmla="*/ 6914368 w 7918980"/>
              <a:gd name="connsiteY170" fmla="*/ 6857998 h 6858000"/>
              <a:gd name="connsiteX171" fmla="*/ 7549620 w 7918980"/>
              <a:gd name="connsiteY171" fmla="*/ 6857998 h 6858000"/>
              <a:gd name="connsiteX172" fmla="*/ 7918980 w 7918980"/>
              <a:gd name="connsiteY172" fmla="*/ 6857998 h 6858000"/>
              <a:gd name="connsiteX173" fmla="*/ 7918980 w 7918980"/>
              <a:gd name="connsiteY173" fmla="*/ 6858000 h 6858000"/>
              <a:gd name="connsiteX174" fmla="*/ 7549620 w 7918980"/>
              <a:gd name="connsiteY174" fmla="*/ 6858000 h 6858000"/>
              <a:gd name="connsiteX175" fmla="*/ 6658851 w 7918980"/>
              <a:gd name="connsiteY175" fmla="*/ 6858000 h 6858000"/>
              <a:gd name="connsiteX176" fmla="*/ 2092387 w 7918980"/>
              <a:gd name="connsiteY176" fmla="*/ 6858000 h 6858000"/>
              <a:gd name="connsiteX177" fmla="*/ 1822980 w 7918980"/>
              <a:gd name="connsiteY177" fmla="*/ 6858000 h 6858000"/>
              <a:gd name="connsiteX178" fmla="*/ 727500 w 7918980"/>
              <a:gd name="connsiteY178" fmla="*/ 6858000 h 6858000"/>
              <a:gd name="connsiteX179" fmla="*/ 504457 w 7918980"/>
              <a:gd name="connsiteY179" fmla="*/ 6858000 h 6858000"/>
              <a:gd name="connsiteX180" fmla="*/ 0 w 7918980"/>
              <a:gd name="connsiteY180" fmla="*/ 6858000 h 6858000"/>
              <a:gd name="connsiteX181" fmla="*/ 0 w 7918980"/>
              <a:gd name="connsiteY181" fmla="*/ 0 h 6858000"/>
              <a:gd name="connsiteX0" fmla="*/ 0 w 7918980"/>
              <a:gd name="connsiteY0" fmla="*/ 0 h 6858000"/>
              <a:gd name="connsiteX1" fmla="*/ 504457 w 7918980"/>
              <a:gd name="connsiteY1" fmla="*/ 0 h 6858000"/>
              <a:gd name="connsiteX2" fmla="*/ 727500 w 7918980"/>
              <a:gd name="connsiteY2" fmla="*/ 0 h 6858000"/>
              <a:gd name="connsiteX3" fmla="*/ 1822980 w 7918980"/>
              <a:gd name="connsiteY3" fmla="*/ 0 h 6858000"/>
              <a:gd name="connsiteX4" fmla="*/ 2092387 w 7918980"/>
              <a:gd name="connsiteY4" fmla="*/ 0 h 6858000"/>
              <a:gd name="connsiteX5" fmla="*/ 7076514 w 7918980"/>
              <a:gd name="connsiteY5" fmla="*/ 0 h 6858000"/>
              <a:gd name="connsiteX6" fmla="*/ 7264525 w 7918980"/>
              <a:gd name="connsiteY6" fmla="*/ 0 h 6858000"/>
              <a:gd name="connsiteX7" fmla="*/ 7390497 w 7918980"/>
              <a:gd name="connsiteY7" fmla="*/ 0 h 6858000"/>
              <a:gd name="connsiteX8" fmla="*/ 7389918 w 7918980"/>
              <a:gd name="connsiteY8" fmla="*/ 1705 h 6858000"/>
              <a:gd name="connsiteX9" fmla="*/ 7374574 w 7918980"/>
              <a:gd name="connsiteY9" fmla="*/ 17287 h 6858000"/>
              <a:gd name="connsiteX10" fmla="*/ 7368621 w 7918980"/>
              <a:gd name="connsiteY10" fmla="*/ 130336 h 6858000"/>
              <a:gd name="connsiteX11" fmla="*/ 7361269 w 7918980"/>
              <a:gd name="connsiteY11" fmla="*/ 187093 h 6858000"/>
              <a:gd name="connsiteX12" fmla="*/ 7368770 w 7918980"/>
              <a:gd name="connsiteY12" fmla="*/ 265704 h 6858000"/>
              <a:gd name="connsiteX13" fmla="*/ 7365293 w 7918980"/>
              <a:gd name="connsiteY13" fmla="*/ 354566 h 6858000"/>
              <a:gd name="connsiteX14" fmla="*/ 7347106 w 7918980"/>
              <a:gd name="connsiteY14" fmla="*/ 472000 h 6858000"/>
              <a:gd name="connsiteX15" fmla="*/ 7345150 w 7918980"/>
              <a:gd name="connsiteY15" fmla="*/ 473782 h 6858000"/>
              <a:gd name="connsiteX16" fmla="*/ 7344778 w 7918980"/>
              <a:gd name="connsiteY16" fmla="*/ 491380 h 6858000"/>
              <a:gd name="connsiteX17" fmla="*/ 7359399 w 7918980"/>
              <a:gd name="connsiteY17" fmla="*/ 531675 h 6858000"/>
              <a:gd name="connsiteX18" fmla="*/ 7356415 w 7918980"/>
              <a:gd name="connsiteY18" fmla="*/ 536015 h 6858000"/>
              <a:gd name="connsiteX19" fmla="*/ 7361068 w 7918980"/>
              <a:gd name="connsiteY19" fmla="*/ 572092 h 6858000"/>
              <a:gd name="connsiteX20" fmla="*/ 7359041 w 7918980"/>
              <a:gd name="connsiteY20" fmla="*/ 572511 h 6858000"/>
              <a:gd name="connsiteX21" fmla="*/ 7351198 w 7918980"/>
              <a:gd name="connsiteY21" fmla="*/ 582332 h 6858000"/>
              <a:gd name="connsiteX22" fmla="*/ 7340991 w 7918980"/>
              <a:gd name="connsiteY22" fmla="*/ 601285 h 6858000"/>
              <a:gd name="connsiteX23" fmla="*/ 7296154 w 7918980"/>
              <a:gd name="connsiteY23" fmla="*/ 681608 h 6858000"/>
              <a:gd name="connsiteX24" fmla="*/ 7295943 w 7918980"/>
              <a:gd name="connsiteY24" fmla="*/ 689151 h 6858000"/>
              <a:gd name="connsiteX25" fmla="*/ 7295465 w 7918980"/>
              <a:gd name="connsiteY25" fmla="*/ 689289 h 6858000"/>
              <a:gd name="connsiteX26" fmla="*/ 7294306 w 7918980"/>
              <a:gd name="connsiteY26" fmla="*/ 697222 h 6858000"/>
              <a:gd name="connsiteX27" fmla="*/ 7295144 w 7918980"/>
              <a:gd name="connsiteY27" fmla="*/ 717531 h 6858000"/>
              <a:gd name="connsiteX28" fmla="*/ 7291871 w 7918980"/>
              <a:gd name="connsiteY28" fmla="*/ 722494 h 6858000"/>
              <a:gd name="connsiteX29" fmla="*/ 7286061 w 7918980"/>
              <a:gd name="connsiteY29" fmla="*/ 724368 h 6858000"/>
              <a:gd name="connsiteX30" fmla="*/ 7269961 w 7918980"/>
              <a:gd name="connsiteY30" fmla="*/ 752692 h 6858000"/>
              <a:gd name="connsiteX31" fmla="*/ 7240170 w 7918980"/>
              <a:gd name="connsiteY31" fmla="*/ 816346 h 6858000"/>
              <a:gd name="connsiteX32" fmla="*/ 7211938 w 7918980"/>
              <a:gd name="connsiteY32" fmla="*/ 889417 h 6858000"/>
              <a:gd name="connsiteX33" fmla="*/ 7130024 w 7918980"/>
              <a:gd name="connsiteY33" fmla="*/ 1063288 h 6858000"/>
              <a:gd name="connsiteX34" fmla="*/ 7126817 w 7918980"/>
              <a:gd name="connsiteY34" fmla="*/ 1157176 h 6858000"/>
              <a:gd name="connsiteX35" fmla="*/ 7109474 w 7918980"/>
              <a:gd name="connsiteY35" fmla="*/ 1210776 h 6858000"/>
              <a:gd name="connsiteX36" fmla="*/ 7105443 w 7918980"/>
              <a:gd name="connsiteY36" fmla="*/ 1301993 h 6858000"/>
              <a:gd name="connsiteX37" fmla="*/ 7075215 w 7918980"/>
              <a:gd name="connsiteY37" fmla="*/ 1360879 h 6858000"/>
              <a:gd name="connsiteX38" fmla="*/ 7067477 w 7918980"/>
              <a:gd name="connsiteY38" fmla="*/ 1404045 h 6858000"/>
              <a:gd name="connsiteX39" fmla="*/ 7046803 w 7918980"/>
              <a:gd name="connsiteY39" fmla="*/ 1429568 h 6858000"/>
              <a:gd name="connsiteX40" fmla="*/ 7047831 w 7918980"/>
              <a:gd name="connsiteY40" fmla="*/ 1430305 h 6858000"/>
              <a:gd name="connsiteX41" fmla="*/ 7035374 w 7918980"/>
              <a:gd name="connsiteY41" fmla="*/ 1463304 h 6858000"/>
              <a:gd name="connsiteX42" fmla="*/ 7032938 w 7918980"/>
              <a:gd name="connsiteY42" fmla="*/ 1514846 h 6858000"/>
              <a:gd name="connsiteX43" fmla="*/ 7029397 w 7918980"/>
              <a:gd name="connsiteY43" fmla="*/ 1519731 h 6858000"/>
              <a:gd name="connsiteX44" fmla="*/ 7029620 w 7918980"/>
              <a:gd name="connsiteY44" fmla="*/ 1519929 h 6858000"/>
              <a:gd name="connsiteX45" fmla="*/ 7030612 w 7918980"/>
              <a:gd name="connsiteY45" fmla="*/ 1546022 h 6858000"/>
              <a:gd name="connsiteX46" fmla="*/ 7035010 w 7918980"/>
              <a:gd name="connsiteY46" fmla="*/ 1578752 h 6858000"/>
              <a:gd name="connsiteX47" fmla="*/ 7026513 w 7918980"/>
              <a:gd name="connsiteY47" fmla="*/ 1647555 h 6858000"/>
              <a:gd name="connsiteX48" fmla="*/ 7013857 w 7918980"/>
              <a:gd name="connsiteY48" fmla="*/ 1715685 h 6858000"/>
              <a:gd name="connsiteX49" fmla="*/ 7007215 w 7918980"/>
              <a:gd name="connsiteY49" fmla="*/ 1740358 h 6858000"/>
              <a:gd name="connsiteX50" fmla="*/ 7004455 w 7918980"/>
              <a:gd name="connsiteY50" fmla="*/ 1784314 h 6858000"/>
              <a:gd name="connsiteX51" fmla="*/ 7008825 w 7918980"/>
              <a:gd name="connsiteY51" fmla="*/ 1804434 h 6858000"/>
              <a:gd name="connsiteX52" fmla="*/ 7008048 w 7918980"/>
              <a:gd name="connsiteY52" fmla="*/ 1805316 h 6858000"/>
              <a:gd name="connsiteX53" fmla="*/ 7011573 w 7918980"/>
              <a:gd name="connsiteY53" fmla="*/ 1807109 h 6858000"/>
              <a:gd name="connsiteX54" fmla="*/ 7008900 w 7918980"/>
              <a:gd name="connsiteY54" fmla="*/ 1821003 h 6858000"/>
              <a:gd name="connsiteX55" fmla="*/ 7006523 w 7918980"/>
              <a:gd name="connsiteY55" fmla="*/ 1824832 h 6858000"/>
              <a:gd name="connsiteX56" fmla="*/ 7005215 w 7918980"/>
              <a:gd name="connsiteY56" fmla="*/ 1830429 h 6858000"/>
              <a:gd name="connsiteX57" fmla="*/ 7005505 w 7918980"/>
              <a:gd name="connsiteY57" fmla="*/ 1830569 h 6858000"/>
              <a:gd name="connsiteX58" fmla="*/ 7003643 w 7918980"/>
              <a:gd name="connsiteY58" fmla="*/ 1835810 h 6858000"/>
              <a:gd name="connsiteX59" fmla="*/ 6990432 w 7918980"/>
              <a:gd name="connsiteY59" fmla="*/ 1861483 h 6858000"/>
              <a:gd name="connsiteX60" fmla="*/ 6997246 w 7918980"/>
              <a:gd name="connsiteY60" fmla="*/ 1892417 h 6858000"/>
              <a:gd name="connsiteX61" fmla="*/ 7012242 w 7918980"/>
              <a:gd name="connsiteY61" fmla="*/ 1895114 h 6858000"/>
              <a:gd name="connsiteX62" fmla="*/ 7010080 w 7918980"/>
              <a:gd name="connsiteY62" fmla="*/ 1899379 h 6858000"/>
              <a:gd name="connsiteX63" fmla="*/ 7003451 w 7918980"/>
              <a:gd name="connsiteY63" fmla="*/ 1907867 h 6858000"/>
              <a:gd name="connsiteX64" fmla="*/ 7004341 w 7918980"/>
              <a:gd name="connsiteY64" fmla="*/ 1910265 h 6858000"/>
              <a:gd name="connsiteX65" fmla="*/ 7001248 w 7918980"/>
              <a:gd name="connsiteY65" fmla="*/ 1935584 h 6858000"/>
              <a:gd name="connsiteX66" fmla="*/ 7006599 w 7918980"/>
              <a:gd name="connsiteY66" fmla="*/ 1942021 h 6858000"/>
              <a:gd name="connsiteX67" fmla="*/ 6985020 w 7918980"/>
              <a:gd name="connsiteY67" fmla="*/ 1967551 h 6858000"/>
              <a:gd name="connsiteX68" fmla="*/ 6949577 w 7918980"/>
              <a:gd name="connsiteY68" fmla="*/ 2024270 h 6858000"/>
              <a:gd name="connsiteX69" fmla="*/ 6942508 w 7918980"/>
              <a:gd name="connsiteY69" fmla="*/ 2107942 h 6858000"/>
              <a:gd name="connsiteX70" fmla="*/ 6933336 w 7918980"/>
              <a:gd name="connsiteY70" fmla="*/ 2193455 h 6858000"/>
              <a:gd name="connsiteX71" fmla="*/ 6927972 w 7918980"/>
              <a:gd name="connsiteY71" fmla="*/ 2260088 h 6858000"/>
              <a:gd name="connsiteX72" fmla="*/ 6909058 w 7918980"/>
              <a:gd name="connsiteY72" fmla="*/ 2296008 h 6858000"/>
              <a:gd name="connsiteX73" fmla="*/ 6901810 w 7918980"/>
              <a:gd name="connsiteY73" fmla="*/ 2305564 h 6858000"/>
              <a:gd name="connsiteX74" fmla="*/ 6904482 w 7918980"/>
              <a:gd name="connsiteY74" fmla="*/ 2320214 h 6858000"/>
              <a:gd name="connsiteX75" fmla="*/ 6891885 w 7918980"/>
              <a:gd name="connsiteY75" fmla="*/ 2417011 h 6858000"/>
              <a:gd name="connsiteX76" fmla="*/ 6884970 w 7918980"/>
              <a:gd name="connsiteY76" fmla="*/ 2454207 h 6858000"/>
              <a:gd name="connsiteX77" fmla="*/ 6882954 w 7918980"/>
              <a:gd name="connsiteY77" fmla="*/ 2487203 h 6858000"/>
              <a:gd name="connsiteX78" fmla="*/ 6871484 w 7918980"/>
              <a:gd name="connsiteY78" fmla="*/ 2512282 h 6858000"/>
              <a:gd name="connsiteX79" fmla="*/ 6872496 w 7918980"/>
              <a:gd name="connsiteY79" fmla="*/ 2514318 h 6858000"/>
              <a:gd name="connsiteX80" fmla="*/ 6898111 w 7918980"/>
              <a:gd name="connsiteY80" fmla="*/ 2574334 h 6858000"/>
              <a:gd name="connsiteX81" fmla="*/ 6897017 w 7918980"/>
              <a:gd name="connsiteY81" fmla="*/ 2579877 h 6858000"/>
              <a:gd name="connsiteX82" fmla="*/ 6897171 w 7918980"/>
              <a:gd name="connsiteY82" fmla="*/ 2608928 h 6858000"/>
              <a:gd name="connsiteX83" fmla="*/ 6896584 w 7918980"/>
              <a:gd name="connsiteY83" fmla="*/ 2613111 h 6858000"/>
              <a:gd name="connsiteX84" fmla="*/ 6888164 w 7918980"/>
              <a:gd name="connsiteY84" fmla="*/ 2621996 h 6858000"/>
              <a:gd name="connsiteX85" fmla="*/ 6890652 w 7918980"/>
              <a:gd name="connsiteY85" fmla="*/ 2634265 h 6858000"/>
              <a:gd name="connsiteX86" fmla="*/ 6882034 w 7918980"/>
              <a:gd name="connsiteY86" fmla="*/ 2647237 h 6858000"/>
              <a:gd name="connsiteX87" fmla="*/ 6888195 w 7918980"/>
              <a:gd name="connsiteY87" fmla="*/ 2650786 h 6858000"/>
              <a:gd name="connsiteX88" fmla="*/ 6894052 w 7918980"/>
              <a:gd name="connsiteY88" fmla="*/ 2661993 h 6858000"/>
              <a:gd name="connsiteX89" fmla="*/ 6885953 w 7918980"/>
              <a:gd name="connsiteY89" fmla="*/ 2670949 h 6858000"/>
              <a:gd name="connsiteX90" fmla="*/ 6880156 w 7918980"/>
              <a:gd name="connsiteY90" fmla="*/ 2690255 h 6858000"/>
              <a:gd name="connsiteX91" fmla="*/ 6881009 w 7918980"/>
              <a:gd name="connsiteY91" fmla="*/ 2695683 h 6858000"/>
              <a:gd name="connsiteX92" fmla="*/ 6870001 w 7918980"/>
              <a:gd name="connsiteY92" fmla="*/ 2713964 h 6858000"/>
              <a:gd name="connsiteX93" fmla="*/ 6864441 w 7918980"/>
              <a:gd name="connsiteY93" fmla="*/ 2730175 h 6858000"/>
              <a:gd name="connsiteX94" fmla="*/ 6875107 w 7918980"/>
              <a:gd name="connsiteY94" fmla="*/ 2763497 h 6858000"/>
              <a:gd name="connsiteX95" fmla="*/ 6837349 w 7918980"/>
              <a:gd name="connsiteY95" fmla="*/ 3051539 h 6858000"/>
              <a:gd name="connsiteX96" fmla="*/ 6835698 w 7918980"/>
              <a:gd name="connsiteY96" fmla="*/ 3060333 h 6858000"/>
              <a:gd name="connsiteX97" fmla="*/ 6837785 w 7918980"/>
              <a:gd name="connsiteY97" fmla="*/ 3065434 h 6858000"/>
              <a:gd name="connsiteX98" fmla="*/ 6834476 w 7918980"/>
              <a:gd name="connsiteY98" fmla="*/ 3066836 h 6858000"/>
              <a:gd name="connsiteX99" fmla="*/ 6831096 w 7918980"/>
              <a:gd name="connsiteY99" fmla="*/ 3084834 h 6858000"/>
              <a:gd name="connsiteX100" fmla="*/ 6831305 w 7918980"/>
              <a:gd name="connsiteY100" fmla="*/ 3097259 h 6858000"/>
              <a:gd name="connsiteX101" fmla="*/ 6828050 w 7918980"/>
              <a:gd name="connsiteY101" fmla="*/ 3101053 h 6858000"/>
              <a:gd name="connsiteX102" fmla="*/ 6827093 w 7918980"/>
              <a:gd name="connsiteY102" fmla="*/ 3106151 h 6858000"/>
              <a:gd name="connsiteX103" fmla="*/ 6833251 w 7918980"/>
              <a:gd name="connsiteY103" fmla="*/ 3116747 h 6858000"/>
              <a:gd name="connsiteX104" fmla="*/ 6825921 w 7918980"/>
              <a:gd name="connsiteY104" fmla="*/ 3151828 h 6858000"/>
              <a:gd name="connsiteX105" fmla="*/ 6825863 w 7918980"/>
              <a:gd name="connsiteY105" fmla="*/ 3180546 h 6858000"/>
              <a:gd name="connsiteX106" fmla="*/ 6839691 w 7918980"/>
              <a:gd name="connsiteY106" fmla="*/ 3258677 h 6858000"/>
              <a:gd name="connsiteX107" fmla="*/ 6840898 w 7918980"/>
              <a:gd name="connsiteY107" fmla="*/ 3262610 h 6858000"/>
              <a:gd name="connsiteX108" fmla="*/ 6834652 w 7918980"/>
              <a:gd name="connsiteY108" fmla="*/ 3277179 h 6858000"/>
              <a:gd name="connsiteX109" fmla="*/ 6832324 w 7918980"/>
              <a:gd name="connsiteY109" fmla="*/ 3278130 h 6858000"/>
              <a:gd name="connsiteX110" fmla="*/ 6849750 w 7918980"/>
              <a:gd name="connsiteY110" fmla="*/ 3325671 h 6858000"/>
              <a:gd name="connsiteX111" fmla="*/ 6847551 w 7918980"/>
              <a:gd name="connsiteY111" fmla="*/ 3332072 h 6858000"/>
              <a:gd name="connsiteX112" fmla="*/ 6864685 w 7918980"/>
              <a:gd name="connsiteY112" fmla="*/ 3362948 h 6858000"/>
              <a:gd name="connsiteX113" fmla="*/ 6870457 w 7918980"/>
              <a:gd name="connsiteY113" fmla="*/ 3378959 h 6858000"/>
              <a:gd name="connsiteX114" fmla="*/ 6883738 w 7918980"/>
              <a:gd name="connsiteY114" fmla="*/ 3407057 h 6858000"/>
              <a:gd name="connsiteX115" fmla="*/ 6881948 w 7918980"/>
              <a:gd name="connsiteY115" fmla="*/ 3409825 h 6858000"/>
              <a:gd name="connsiteX116" fmla="*/ 6885647 w 7918980"/>
              <a:gd name="connsiteY116" fmla="*/ 3415218 h 6858000"/>
              <a:gd name="connsiteX117" fmla="*/ 6883908 w 7918980"/>
              <a:gd name="connsiteY117" fmla="*/ 3419880 h 6858000"/>
              <a:gd name="connsiteX118" fmla="*/ 6885903 w 7918980"/>
              <a:gd name="connsiteY118" fmla="*/ 3424545 h 6858000"/>
              <a:gd name="connsiteX119" fmla="*/ 6887603 w 7918980"/>
              <a:gd name="connsiteY119" fmla="*/ 3476412 h 6858000"/>
              <a:gd name="connsiteX120" fmla="*/ 6892664 w 7918980"/>
              <a:gd name="connsiteY120" fmla="*/ 3486850 h 6858000"/>
              <a:gd name="connsiteX121" fmla="*/ 6886319 w 7918980"/>
              <a:gd name="connsiteY121" fmla="*/ 3496391 h 6858000"/>
              <a:gd name="connsiteX122" fmla="*/ 6893119 w 7918980"/>
              <a:gd name="connsiteY122" fmla="*/ 3531201 h 6858000"/>
              <a:gd name="connsiteX123" fmla="*/ 6902876 w 7918980"/>
              <a:gd name="connsiteY123" fmla="*/ 3542019 h 6858000"/>
              <a:gd name="connsiteX124" fmla="*/ 6910520 w 7918980"/>
              <a:gd name="connsiteY124" fmla="*/ 3552249 h 6858000"/>
              <a:gd name="connsiteX125" fmla="*/ 6910882 w 7918980"/>
              <a:gd name="connsiteY125" fmla="*/ 3553678 h 6858000"/>
              <a:gd name="connsiteX126" fmla="*/ 6914489 w 7918980"/>
              <a:gd name="connsiteY126" fmla="*/ 3568021 h 6858000"/>
              <a:gd name="connsiteX127" fmla="*/ 6914914 w 7918980"/>
              <a:gd name="connsiteY127" fmla="*/ 3569719 h 6858000"/>
              <a:gd name="connsiteX128" fmla="*/ 6912342 w 7918980"/>
              <a:gd name="connsiteY128" fmla="*/ 3586412 h 6858000"/>
              <a:gd name="connsiteX129" fmla="*/ 6915338 w 7918980"/>
              <a:gd name="connsiteY129" fmla="*/ 3597336 h 6858000"/>
              <a:gd name="connsiteX130" fmla="*/ 6907234 w 7918980"/>
              <a:gd name="connsiteY130" fmla="*/ 3606007 h 6858000"/>
              <a:gd name="connsiteX131" fmla="*/ 6907261 w 7918980"/>
              <a:gd name="connsiteY131" fmla="*/ 3641228 h 6858000"/>
              <a:gd name="connsiteX132" fmla="*/ 6914828 w 7918980"/>
              <a:gd name="connsiteY132" fmla="*/ 3653088 h 6858000"/>
              <a:gd name="connsiteX133" fmla="*/ 6920416 w 7918980"/>
              <a:gd name="connsiteY133" fmla="*/ 3664114 h 6858000"/>
              <a:gd name="connsiteX134" fmla="*/ 6920498 w 7918980"/>
              <a:gd name="connsiteY134" fmla="*/ 3665569 h 6858000"/>
              <a:gd name="connsiteX135" fmla="*/ 6922809 w 7918980"/>
              <a:gd name="connsiteY135" fmla="*/ 3707357 h 6858000"/>
              <a:gd name="connsiteX136" fmla="*/ 6937676 w 7918980"/>
              <a:gd name="connsiteY136" fmla="*/ 3778166 h 6858000"/>
              <a:gd name="connsiteX137" fmla="*/ 6958359 w 7918980"/>
              <a:gd name="connsiteY137" fmla="*/ 3878222 h 6858000"/>
              <a:gd name="connsiteX138" fmla="*/ 6953118 w 7918980"/>
              <a:gd name="connsiteY138" fmla="*/ 4048117 h 6858000"/>
              <a:gd name="connsiteX139" fmla="*/ 6913020 w 7918980"/>
              <a:gd name="connsiteY139" fmla="*/ 4219510 h 6858000"/>
              <a:gd name="connsiteX140" fmla="*/ 6915792 w 7918980"/>
              <a:gd name="connsiteY140" fmla="*/ 4411258 h 6858000"/>
              <a:gd name="connsiteX141" fmla="*/ 6907579 w 7918980"/>
              <a:gd name="connsiteY141" fmla="*/ 4488531 h 6858000"/>
              <a:gd name="connsiteX142" fmla="*/ 6907052 w 7918980"/>
              <a:gd name="connsiteY142" fmla="*/ 4539168 h 6858000"/>
              <a:gd name="connsiteX143" fmla="*/ 6891916 w 7918980"/>
              <a:gd name="connsiteY143" fmla="*/ 4625153 h 6858000"/>
              <a:gd name="connsiteX144" fmla="*/ 6882094 w 7918980"/>
              <a:gd name="connsiteY144" fmla="*/ 4733115 h 6858000"/>
              <a:gd name="connsiteX145" fmla="*/ 6860189 w 7918980"/>
              <a:gd name="connsiteY145" fmla="*/ 4844323 h 6858000"/>
              <a:gd name="connsiteX146" fmla="*/ 6843618 w 7918980"/>
              <a:gd name="connsiteY146" fmla="*/ 4877992 h 6858000"/>
              <a:gd name="connsiteX147" fmla="*/ 6829393 w 7918980"/>
              <a:gd name="connsiteY147" fmla="*/ 4925805 h 6858000"/>
              <a:gd name="connsiteX148" fmla="*/ 6794017 w 7918980"/>
              <a:gd name="connsiteY148" fmla="*/ 5009272 h 6858000"/>
              <a:gd name="connsiteX149" fmla="*/ 6786085 w 7918980"/>
              <a:gd name="connsiteY149" fmla="*/ 5111369 h 6858000"/>
              <a:gd name="connsiteX150" fmla="*/ 6799321 w 7918980"/>
              <a:gd name="connsiteY150" fmla="*/ 5210876 h 6858000"/>
              <a:gd name="connsiteX151" fmla="*/ 6803597 w 7918980"/>
              <a:gd name="connsiteY151" fmla="*/ 5269726 h 6858000"/>
              <a:gd name="connsiteX152" fmla="*/ 6820713 w 7918980"/>
              <a:gd name="connsiteY152" fmla="*/ 5464225 h 6858000"/>
              <a:gd name="connsiteX153" fmla="*/ 6824380 w 7918980"/>
              <a:gd name="connsiteY153" fmla="*/ 5594585 h 6858000"/>
              <a:gd name="connsiteX154" fmla="*/ 6806680 w 7918980"/>
              <a:gd name="connsiteY154" fmla="*/ 5667896 h 6858000"/>
              <a:gd name="connsiteX155" fmla="*/ 6791486 w 7918980"/>
              <a:gd name="connsiteY155" fmla="*/ 5769225 h 6858000"/>
              <a:gd name="connsiteX156" fmla="*/ 6792745 w 7918980"/>
              <a:gd name="connsiteY156" fmla="*/ 5823324 h 6858000"/>
              <a:gd name="connsiteX157" fmla="*/ 6789109 w 7918980"/>
              <a:gd name="connsiteY157" fmla="*/ 5862699 h 6858000"/>
              <a:gd name="connsiteX158" fmla="*/ 6793675 w 7918980"/>
              <a:gd name="connsiteY158" fmla="*/ 5906467 h 6858000"/>
              <a:gd name="connsiteX159" fmla="*/ 6814548 w 7918980"/>
              <a:gd name="connsiteY159" fmla="*/ 5939847 h 6858000"/>
              <a:gd name="connsiteX160" fmla="*/ 6809795 w 7918980"/>
              <a:gd name="connsiteY160" fmla="*/ 5973994 h 6858000"/>
              <a:gd name="connsiteX161" fmla="*/ 6810756 w 7918980"/>
              <a:gd name="connsiteY161" fmla="*/ 6089693 h 6858000"/>
              <a:gd name="connsiteX162" fmla="*/ 6814601 w 7918980"/>
              <a:gd name="connsiteY162" fmla="*/ 6224938 h 6858000"/>
              <a:gd name="connsiteX163" fmla="*/ 6840137 w 7918980"/>
              <a:gd name="connsiteY163" fmla="*/ 6370251 h 6858000"/>
              <a:gd name="connsiteX164" fmla="*/ 6863777 w 7918980"/>
              <a:gd name="connsiteY164" fmla="*/ 6541313 h 6858000"/>
              <a:gd name="connsiteX165" fmla="*/ 6868355 w 7918980"/>
              <a:gd name="connsiteY165" fmla="*/ 6640957 h 6858000"/>
              <a:gd name="connsiteX166" fmla="*/ 6881422 w 7918980"/>
              <a:gd name="connsiteY166" fmla="*/ 6705297 h 6858000"/>
              <a:gd name="connsiteX167" fmla="*/ 6894105 w 7918980"/>
              <a:gd name="connsiteY167" fmla="*/ 6759582 h 6858000"/>
              <a:gd name="connsiteX168" fmla="*/ 6892152 w 7918980"/>
              <a:gd name="connsiteY168" fmla="*/ 6817746 h 6858000"/>
              <a:gd name="connsiteX169" fmla="*/ 6895302 w 7918980"/>
              <a:gd name="connsiteY169" fmla="*/ 6843646 h 6858000"/>
              <a:gd name="connsiteX170" fmla="*/ 6914368 w 7918980"/>
              <a:gd name="connsiteY170" fmla="*/ 6857998 h 6858000"/>
              <a:gd name="connsiteX171" fmla="*/ 7549620 w 7918980"/>
              <a:gd name="connsiteY171" fmla="*/ 6857998 h 6858000"/>
              <a:gd name="connsiteX172" fmla="*/ 7918980 w 7918980"/>
              <a:gd name="connsiteY172" fmla="*/ 6857998 h 6858000"/>
              <a:gd name="connsiteX173" fmla="*/ 7918980 w 7918980"/>
              <a:gd name="connsiteY173" fmla="*/ 6858000 h 6858000"/>
              <a:gd name="connsiteX174" fmla="*/ 7549620 w 7918980"/>
              <a:gd name="connsiteY174" fmla="*/ 6858000 h 6858000"/>
              <a:gd name="connsiteX175" fmla="*/ 6658851 w 7918980"/>
              <a:gd name="connsiteY175" fmla="*/ 6858000 h 6858000"/>
              <a:gd name="connsiteX176" fmla="*/ 2092387 w 7918980"/>
              <a:gd name="connsiteY176" fmla="*/ 6858000 h 6858000"/>
              <a:gd name="connsiteX177" fmla="*/ 1822980 w 7918980"/>
              <a:gd name="connsiteY177" fmla="*/ 6858000 h 6858000"/>
              <a:gd name="connsiteX178" fmla="*/ 727500 w 7918980"/>
              <a:gd name="connsiteY178" fmla="*/ 6858000 h 6858000"/>
              <a:gd name="connsiteX179" fmla="*/ 504457 w 7918980"/>
              <a:gd name="connsiteY179" fmla="*/ 6858000 h 6858000"/>
              <a:gd name="connsiteX180" fmla="*/ 0 w 7918980"/>
              <a:gd name="connsiteY180" fmla="*/ 6858000 h 6858000"/>
              <a:gd name="connsiteX181" fmla="*/ 0 w 7918980"/>
              <a:gd name="connsiteY18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</a:cxnLst>
            <a:rect l="l" t="t" r="r" b="b"/>
            <a:pathLst>
              <a:path w="7918980" h="6858000">
                <a:moveTo>
                  <a:pt x="0" y="0"/>
                </a:moveTo>
                <a:lnTo>
                  <a:pt x="504457" y="0"/>
                </a:lnTo>
                <a:lnTo>
                  <a:pt x="727500" y="0"/>
                </a:lnTo>
                <a:lnTo>
                  <a:pt x="1822980" y="0"/>
                </a:lnTo>
                <a:lnTo>
                  <a:pt x="2092387" y="0"/>
                </a:lnTo>
                <a:lnTo>
                  <a:pt x="7076514" y="0"/>
                </a:lnTo>
                <a:lnTo>
                  <a:pt x="7264525" y="0"/>
                </a:lnTo>
                <a:lnTo>
                  <a:pt x="7390497" y="0"/>
                </a:lnTo>
                <a:lnTo>
                  <a:pt x="7389918" y="1705"/>
                </a:lnTo>
                <a:cubicBezTo>
                  <a:pt x="7386106" y="8440"/>
                  <a:pt x="7381092" y="13784"/>
                  <a:pt x="7374574" y="17287"/>
                </a:cubicBezTo>
                <a:cubicBezTo>
                  <a:pt x="7385344" y="82036"/>
                  <a:pt x="7333329" y="69804"/>
                  <a:pt x="7368621" y="130336"/>
                </a:cubicBezTo>
                <a:cubicBezTo>
                  <a:pt x="7349933" y="117589"/>
                  <a:pt x="7359958" y="162458"/>
                  <a:pt x="7361269" y="187093"/>
                </a:cubicBezTo>
                <a:cubicBezTo>
                  <a:pt x="7359185" y="226511"/>
                  <a:pt x="7368702" y="205530"/>
                  <a:pt x="7368770" y="265704"/>
                </a:cubicBezTo>
                <a:cubicBezTo>
                  <a:pt x="7365276" y="317533"/>
                  <a:pt x="7366793" y="325288"/>
                  <a:pt x="7365293" y="354566"/>
                </a:cubicBezTo>
                <a:lnTo>
                  <a:pt x="7347106" y="472000"/>
                </a:lnTo>
                <a:lnTo>
                  <a:pt x="7345150" y="473782"/>
                </a:lnTo>
                <a:cubicBezTo>
                  <a:pt x="7340827" y="482008"/>
                  <a:pt x="7341662" y="487340"/>
                  <a:pt x="7344778" y="491380"/>
                </a:cubicBezTo>
                <a:lnTo>
                  <a:pt x="7359399" y="531675"/>
                </a:lnTo>
                <a:lnTo>
                  <a:pt x="7356415" y="536015"/>
                </a:lnTo>
                <a:lnTo>
                  <a:pt x="7361068" y="572092"/>
                </a:lnTo>
                <a:lnTo>
                  <a:pt x="7359041" y="572511"/>
                </a:lnTo>
                <a:cubicBezTo>
                  <a:pt x="7354591" y="574271"/>
                  <a:pt x="7351509" y="577121"/>
                  <a:pt x="7351198" y="582332"/>
                </a:cubicBezTo>
                <a:cubicBezTo>
                  <a:pt x="7320982" y="573171"/>
                  <a:pt x="7339242" y="585107"/>
                  <a:pt x="7340991" y="601285"/>
                </a:cubicBezTo>
                <a:cubicBezTo>
                  <a:pt x="7331818" y="617831"/>
                  <a:pt x="7303664" y="666964"/>
                  <a:pt x="7296154" y="681608"/>
                </a:cubicBezTo>
                <a:cubicBezTo>
                  <a:pt x="7296082" y="684122"/>
                  <a:pt x="7296013" y="686637"/>
                  <a:pt x="7295943" y="689151"/>
                </a:cubicBezTo>
                <a:lnTo>
                  <a:pt x="7295465" y="689289"/>
                </a:lnTo>
                <a:cubicBezTo>
                  <a:pt x="7294414" y="690905"/>
                  <a:pt x="7293966" y="693376"/>
                  <a:pt x="7294306" y="697222"/>
                </a:cubicBezTo>
                <a:cubicBezTo>
                  <a:pt x="7294586" y="703992"/>
                  <a:pt x="7294864" y="710761"/>
                  <a:pt x="7295144" y="717531"/>
                </a:cubicBezTo>
                <a:lnTo>
                  <a:pt x="7291871" y="722494"/>
                </a:lnTo>
                <a:lnTo>
                  <a:pt x="7286061" y="724368"/>
                </a:lnTo>
                <a:lnTo>
                  <a:pt x="7269961" y="752692"/>
                </a:lnTo>
                <a:cubicBezTo>
                  <a:pt x="7277671" y="764380"/>
                  <a:pt x="7245699" y="808083"/>
                  <a:pt x="7240170" y="816346"/>
                </a:cubicBezTo>
                <a:lnTo>
                  <a:pt x="7211938" y="889417"/>
                </a:lnTo>
                <a:cubicBezTo>
                  <a:pt x="7143471" y="969963"/>
                  <a:pt x="7144887" y="1005331"/>
                  <a:pt x="7130024" y="1063288"/>
                </a:cubicBezTo>
                <a:cubicBezTo>
                  <a:pt x="7136312" y="1111028"/>
                  <a:pt x="7140076" y="1110140"/>
                  <a:pt x="7126817" y="1157176"/>
                </a:cubicBezTo>
                <a:cubicBezTo>
                  <a:pt x="7124083" y="1192124"/>
                  <a:pt x="7124864" y="1197232"/>
                  <a:pt x="7109474" y="1210776"/>
                </a:cubicBezTo>
                <a:lnTo>
                  <a:pt x="7105443" y="1301993"/>
                </a:lnTo>
                <a:lnTo>
                  <a:pt x="7075215" y="1360879"/>
                </a:lnTo>
                <a:lnTo>
                  <a:pt x="7067477" y="1404045"/>
                </a:lnTo>
                <a:lnTo>
                  <a:pt x="7046803" y="1429568"/>
                </a:lnTo>
                <a:lnTo>
                  <a:pt x="7047831" y="1430305"/>
                </a:lnTo>
                <a:cubicBezTo>
                  <a:pt x="7049677" y="1432466"/>
                  <a:pt x="7037718" y="1459891"/>
                  <a:pt x="7035374" y="1463304"/>
                </a:cubicBezTo>
                <a:cubicBezTo>
                  <a:pt x="7032892" y="1477394"/>
                  <a:pt x="7036007" y="1501295"/>
                  <a:pt x="7032938" y="1514846"/>
                </a:cubicBezTo>
                <a:lnTo>
                  <a:pt x="7029397" y="1519731"/>
                </a:lnTo>
                <a:lnTo>
                  <a:pt x="7029620" y="1519929"/>
                </a:lnTo>
                <a:cubicBezTo>
                  <a:pt x="7029470" y="1521210"/>
                  <a:pt x="7032690" y="1543635"/>
                  <a:pt x="7030612" y="1546022"/>
                </a:cubicBezTo>
                <a:lnTo>
                  <a:pt x="7035010" y="1578752"/>
                </a:lnTo>
                <a:cubicBezTo>
                  <a:pt x="7029127" y="1605585"/>
                  <a:pt x="7049361" y="1622803"/>
                  <a:pt x="7026513" y="1647555"/>
                </a:cubicBezTo>
                <a:cubicBezTo>
                  <a:pt x="7021108" y="1672675"/>
                  <a:pt x="7026193" y="1694404"/>
                  <a:pt x="7013857" y="1715685"/>
                </a:cubicBezTo>
                <a:cubicBezTo>
                  <a:pt x="7019795" y="1724301"/>
                  <a:pt x="7021078" y="1732435"/>
                  <a:pt x="7007215" y="1740358"/>
                </a:cubicBezTo>
                <a:cubicBezTo>
                  <a:pt x="7005605" y="1763793"/>
                  <a:pt x="7021348" y="1769422"/>
                  <a:pt x="7004455" y="1784314"/>
                </a:cubicBezTo>
                <a:cubicBezTo>
                  <a:pt x="7028967" y="1797417"/>
                  <a:pt x="7018226" y="1798221"/>
                  <a:pt x="7008825" y="1804434"/>
                </a:cubicBezTo>
                <a:lnTo>
                  <a:pt x="7008048" y="1805316"/>
                </a:lnTo>
                <a:lnTo>
                  <a:pt x="7011573" y="1807109"/>
                </a:lnTo>
                <a:lnTo>
                  <a:pt x="7008900" y="1821003"/>
                </a:lnTo>
                <a:lnTo>
                  <a:pt x="7006523" y="1824832"/>
                </a:lnTo>
                <a:cubicBezTo>
                  <a:pt x="7005264" y="1827468"/>
                  <a:pt x="7004917" y="1829219"/>
                  <a:pt x="7005215" y="1830429"/>
                </a:cubicBezTo>
                <a:lnTo>
                  <a:pt x="7005505" y="1830569"/>
                </a:lnTo>
                <a:lnTo>
                  <a:pt x="7003643" y="1835810"/>
                </a:lnTo>
                <a:cubicBezTo>
                  <a:pt x="6999759" y="1844665"/>
                  <a:pt x="6995277" y="1853278"/>
                  <a:pt x="6990432" y="1861483"/>
                </a:cubicBezTo>
                <a:cubicBezTo>
                  <a:pt x="7002807" y="1866643"/>
                  <a:pt x="6989768" y="1884999"/>
                  <a:pt x="6997246" y="1892417"/>
                </a:cubicBezTo>
                <a:lnTo>
                  <a:pt x="7012242" y="1895114"/>
                </a:lnTo>
                <a:lnTo>
                  <a:pt x="7010080" y="1899379"/>
                </a:lnTo>
                <a:lnTo>
                  <a:pt x="7003451" y="1907867"/>
                </a:lnTo>
                <a:cubicBezTo>
                  <a:pt x="7002589" y="1909162"/>
                  <a:pt x="7002627" y="1909994"/>
                  <a:pt x="7004341" y="1910265"/>
                </a:cubicBezTo>
                <a:cubicBezTo>
                  <a:pt x="7003975" y="1914884"/>
                  <a:pt x="7000873" y="1930292"/>
                  <a:pt x="7001248" y="1935584"/>
                </a:cubicBezTo>
                <a:lnTo>
                  <a:pt x="7006599" y="1942021"/>
                </a:lnTo>
                <a:lnTo>
                  <a:pt x="6985020" y="1967551"/>
                </a:lnTo>
                <a:lnTo>
                  <a:pt x="6949577" y="2024270"/>
                </a:lnTo>
                <a:lnTo>
                  <a:pt x="6942508" y="2107942"/>
                </a:lnTo>
                <a:cubicBezTo>
                  <a:pt x="6912270" y="2138038"/>
                  <a:pt x="6933395" y="2159228"/>
                  <a:pt x="6933336" y="2193455"/>
                </a:cubicBezTo>
                <a:cubicBezTo>
                  <a:pt x="6924282" y="2220953"/>
                  <a:pt x="6933361" y="2224200"/>
                  <a:pt x="6927972" y="2260088"/>
                </a:cubicBezTo>
                <a:cubicBezTo>
                  <a:pt x="6923728" y="2275916"/>
                  <a:pt x="6917037" y="2285645"/>
                  <a:pt x="6909058" y="2296008"/>
                </a:cubicBezTo>
                <a:lnTo>
                  <a:pt x="6901810" y="2305564"/>
                </a:lnTo>
                <a:lnTo>
                  <a:pt x="6904482" y="2320214"/>
                </a:lnTo>
                <a:cubicBezTo>
                  <a:pt x="6902155" y="2355906"/>
                  <a:pt x="6895137" y="2394678"/>
                  <a:pt x="6891885" y="2417011"/>
                </a:cubicBezTo>
                <a:cubicBezTo>
                  <a:pt x="6880976" y="2426377"/>
                  <a:pt x="6897848" y="2456509"/>
                  <a:pt x="6884970" y="2454207"/>
                </a:cubicBezTo>
                <a:cubicBezTo>
                  <a:pt x="6890753" y="2464947"/>
                  <a:pt x="6887930" y="2476105"/>
                  <a:pt x="6882954" y="2487203"/>
                </a:cubicBezTo>
                <a:lnTo>
                  <a:pt x="6871484" y="2512282"/>
                </a:lnTo>
                <a:lnTo>
                  <a:pt x="6872496" y="2514318"/>
                </a:lnTo>
                <a:lnTo>
                  <a:pt x="6898111" y="2574334"/>
                </a:lnTo>
                <a:lnTo>
                  <a:pt x="6897017" y="2579877"/>
                </a:lnTo>
                <a:cubicBezTo>
                  <a:pt x="6896861" y="2585644"/>
                  <a:pt x="6897245" y="2603388"/>
                  <a:pt x="6897171" y="2608928"/>
                </a:cubicBezTo>
                <a:cubicBezTo>
                  <a:pt x="6896975" y="2610322"/>
                  <a:pt x="6896780" y="2611717"/>
                  <a:pt x="6896584" y="2613111"/>
                </a:cubicBezTo>
                <a:lnTo>
                  <a:pt x="6888164" y="2621996"/>
                </a:lnTo>
                <a:lnTo>
                  <a:pt x="6890652" y="2634265"/>
                </a:lnTo>
                <a:lnTo>
                  <a:pt x="6882034" y="2647237"/>
                </a:lnTo>
                <a:cubicBezTo>
                  <a:pt x="6884287" y="2648158"/>
                  <a:pt x="6886365" y="2649356"/>
                  <a:pt x="6888195" y="2650786"/>
                </a:cubicBezTo>
                <a:lnTo>
                  <a:pt x="6894052" y="2661993"/>
                </a:lnTo>
                <a:lnTo>
                  <a:pt x="6885953" y="2670949"/>
                </a:lnTo>
                <a:cubicBezTo>
                  <a:pt x="6898507" y="2672007"/>
                  <a:pt x="6883930" y="2681695"/>
                  <a:pt x="6880156" y="2690255"/>
                </a:cubicBezTo>
                <a:lnTo>
                  <a:pt x="6881009" y="2695683"/>
                </a:lnTo>
                <a:lnTo>
                  <a:pt x="6870001" y="2713964"/>
                </a:lnTo>
                <a:lnTo>
                  <a:pt x="6864441" y="2730175"/>
                </a:lnTo>
                <a:lnTo>
                  <a:pt x="6875107" y="2763497"/>
                </a:lnTo>
                <a:lnTo>
                  <a:pt x="6837349" y="3051539"/>
                </a:lnTo>
                <a:lnTo>
                  <a:pt x="6835698" y="3060333"/>
                </a:lnTo>
                <a:lnTo>
                  <a:pt x="6837785" y="3065434"/>
                </a:lnTo>
                <a:lnTo>
                  <a:pt x="6834476" y="3066836"/>
                </a:lnTo>
                <a:lnTo>
                  <a:pt x="6831096" y="3084834"/>
                </a:lnTo>
                <a:cubicBezTo>
                  <a:pt x="6831166" y="3088976"/>
                  <a:pt x="6831235" y="3093117"/>
                  <a:pt x="6831305" y="3097259"/>
                </a:cubicBezTo>
                <a:lnTo>
                  <a:pt x="6828050" y="3101053"/>
                </a:lnTo>
                <a:lnTo>
                  <a:pt x="6827093" y="3106151"/>
                </a:lnTo>
                <a:lnTo>
                  <a:pt x="6833251" y="3116747"/>
                </a:lnTo>
                <a:cubicBezTo>
                  <a:pt x="6834765" y="3127646"/>
                  <a:pt x="6821739" y="3134084"/>
                  <a:pt x="6825921" y="3151828"/>
                </a:cubicBezTo>
                <a:cubicBezTo>
                  <a:pt x="6833244" y="3163902"/>
                  <a:pt x="6834336" y="3171780"/>
                  <a:pt x="6825863" y="3180546"/>
                </a:cubicBezTo>
                <a:cubicBezTo>
                  <a:pt x="6861566" y="3236545"/>
                  <a:pt x="6826703" y="3210316"/>
                  <a:pt x="6839691" y="3258677"/>
                </a:cubicBezTo>
                <a:lnTo>
                  <a:pt x="6840898" y="3262610"/>
                </a:lnTo>
                <a:lnTo>
                  <a:pt x="6834652" y="3277179"/>
                </a:lnTo>
                <a:lnTo>
                  <a:pt x="6832324" y="3278130"/>
                </a:lnTo>
                <a:lnTo>
                  <a:pt x="6849750" y="3325671"/>
                </a:lnTo>
                <a:lnTo>
                  <a:pt x="6847551" y="3332072"/>
                </a:lnTo>
                <a:lnTo>
                  <a:pt x="6864685" y="3362948"/>
                </a:lnTo>
                <a:lnTo>
                  <a:pt x="6870457" y="3378959"/>
                </a:lnTo>
                <a:lnTo>
                  <a:pt x="6883738" y="3407057"/>
                </a:lnTo>
                <a:lnTo>
                  <a:pt x="6881948" y="3409825"/>
                </a:lnTo>
                <a:lnTo>
                  <a:pt x="6885647" y="3415218"/>
                </a:lnTo>
                <a:lnTo>
                  <a:pt x="6883908" y="3419880"/>
                </a:lnTo>
                <a:lnTo>
                  <a:pt x="6885903" y="3424545"/>
                </a:lnTo>
                <a:cubicBezTo>
                  <a:pt x="6886517" y="3433967"/>
                  <a:pt x="6886474" y="3466028"/>
                  <a:pt x="6887603" y="3476412"/>
                </a:cubicBezTo>
                <a:lnTo>
                  <a:pt x="6892664" y="3486850"/>
                </a:lnTo>
                <a:lnTo>
                  <a:pt x="6886319" y="3496391"/>
                </a:lnTo>
                <a:lnTo>
                  <a:pt x="6893119" y="3531201"/>
                </a:lnTo>
                <a:lnTo>
                  <a:pt x="6902876" y="3542019"/>
                </a:lnTo>
                <a:lnTo>
                  <a:pt x="6910520" y="3552249"/>
                </a:lnTo>
                <a:cubicBezTo>
                  <a:pt x="6910641" y="3552725"/>
                  <a:pt x="6910761" y="3553202"/>
                  <a:pt x="6910882" y="3553678"/>
                </a:cubicBezTo>
                <a:lnTo>
                  <a:pt x="6914489" y="3568021"/>
                </a:lnTo>
                <a:lnTo>
                  <a:pt x="6914914" y="3569719"/>
                </a:lnTo>
                <a:lnTo>
                  <a:pt x="6912342" y="3586412"/>
                </a:lnTo>
                <a:lnTo>
                  <a:pt x="6915338" y="3597336"/>
                </a:lnTo>
                <a:lnTo>
                  <a:pt x="6907234" y="3606007"/>
                </a:lnTo>
                <a:cubicBezTo>
                  <a:pt x="6907242" y="3617747"/>
                  <a:pt x="6907253" y="3629488"/>
                  <a:pt x="6907261" y="3641228"/>
                </a:cubicBezTo>
                <a:lnTo>
                  <a:pt x="6914828" y="3653088"/>
                </a:lnTo>
                <a:lnTo>
                  <a:pt x="6920416" y="3664114"/>
                </a:lnTo>
                <a:cubicBezTo>
                  <a:pt x="6920443" y="3664599"/>
                  <a:pt x="6920471" y="3665084"/>
                  <a:pt x="6920498" y="3665569"/>
                </a:cubicBezTo>
                <a:cubicBezTo>
                  <a:pt x="6920895" y="3672776"/>
                  <a:pt x="6919946" y="3688591"/>
                  <a:pt x="6922809" y="3707357"/>
                </a:cubicBezTo>
                <a:cubicBezTo>
                  <a:pt x="6923485" y="3724716"/>
                  <a:pt x="6941058" y="3760234"/>
                  <a:pt x="6937676" y="3778166"/>
                </a:cubicBezTo>
                <a:cubicBezTo>
                  <a:pt x="6964607" y="3845122"/>
                  <a:pt x="6948407" y="3821305"/>
                  <a:pt x="6958359" y="3878222"/>
                </a:cubicBezTo>
                <a:cubicBezTo>
                  <a:pt x="6984499" y="3905047"/>
                  <a:pt x="6948397" y="4015047"/>
                  <a:pt x="6953118" y="4048117"/>
                </a:cubicBezTo>
                <a:cubicBezTo>
                  <a:pt x="6904784" y="4192084"/>
                  <a:pt x="6919242" y="4158987"/>
                  <a:pt x="6913020" y="4219510"/>
                </a:cubicBezTo>
                <a:cubicBezTo>
                  <a:pt x="6927533" y="4280033"/>
                  <a:pt x="6888360" y="4345686"/>
                  <a:pt x="6915792" y="4411258"/>
                </a:cubicBezTo>
                <a:cubicBezTo>
                  <a:pt x="6913610" y="4437329"/>
                  <a:pt x="6906858" y="4473140"/>
                  <a:pt x="6907579" y="4488531"/>
                </a:cubicBezTo>
                <a:cubicBezTo>
                  <a:pt x="6907403" y="4505410"/>
                  <a:pt x="6907228" y="4522289"/>
                  <a:pt x="6907052" y="4539168"/>
                </a:cubicBezTo>
                <a:cubicBezTo>
                  <a:pt x="6895094" y="4567830"/>
                  <a:pt x="6887285" y="4588197"/>
                  <a:pt x="6891916" y="4625153"/>
                </a:cubicBezTo>
                <a:cubicBezTo>
                  <a:pt x="6900413" y="4662889"/>
                  <a:pt x="6888879" y="4679357"/>
                  <a:pt x="6882094" y="4733115"/>
                </a:cubicBezTo>
                <a:cubicBezTo>
                  <a:pt x="6891667" y="4752352"/>
                  <a:pt x="6878350" y="4832308"/>
                  <a:pt x="6860189" y="4844323"/>
                </a:cubicBezTo>
                <a:cubicBezTo>
                  <a:pt x="6856424" y="4857054"/>
                  <a:pt x="6863174" y="4871554"/>
                  <a:pt x="6843618" y="4877992"/>
                </a:cubicBezTo>
                <a:cubicBezTo>
                  <a:pt x="6820131" y="4888353"/>
                  <a:pt x="6857398" y="4931200"/>
                  <a:pt x="6829393" y="4925805"/>
                </a:cubicBezTo>
                <a:cubicBezTo>
                  <a:pt x="6854944" y="4956261"/>
                  <a:pt x="6805820" y="4982633"/>
                  <a:pt x="6794017" y="5009272"/>
                </a:cubicBezTo>
                <a:cubicBezTo>
                  <a:pt x="6796239" y="5034036"/>
                  <a:pt x="6791355" y="5053859"/>
                  <a:pt x="6786085" y="5111369"/>
                </a:cubicBezTo>
                <a:cubicBezTo>
                  <a:pt x="6796204" y="5141336"/>
                  <a:pt x="6760393" y="5161742"/>
                  <a:pt x="6799321" y="5210876"/>
                </a:cubicBezTo>
                <a:cubicBezTo>
                  <a:pt x="6795435" y="5212581"/>
                  <a:pt x="6800034" y="5227501"/>
                  <a:pt x="6803597" y="5269726"/>
                </a:cubicBezTo>
                <a:cubicBezTo>
                  <a:pt x="6807162" y="5311951"/>
                  <a:pt x="6813370" y="5400671"/>
                  <a:pt x="6820713" y="5464225"/>
                </a:cubicBezTo>
                <a:cubicBezTo>
                  <a:pt x="6824745" y="5536542"/>
                  <a:pt x="6813205" y="5517959"/>
                  <a:pt x="6824380" y="5594585"/>
                </a:cubicBezTo>
                <a:cubicBezTo>
                  <a:pt x="6822888" y="5619318"/>
                  <a:pt x="6797022" y="5647975"/>
                  <a:pt x="6806680" y="5667896"/>
                </a:cubicBezTo>
                <a:cubicBezTo>
                  <a:pt x="6799814" y="5696311"/>
                  <a:pt x="6798559" y="5738356"/>
                  <a:pt x="6791486" y="5769225"/>
                </a:cubicBezTo>
                <a:cubicBezTo>
                  <a:pt x="6791906" y="5787258"/>
                  <a:pt x="6792324" y="5805291"/>
                  <a:pt x="6792745" y="5823324"/>
                </a:cubicBezTo>
                <a:cubicBezTo>
                  <a:pt x="6789102" y="5853058"/>
                  <a:pt x="6788588" y="5838948"/>
                  <a:pt x="6789109" y="5862699"/>
                </a:cubicBezTo>
                <a:lnTo>
                  <a:pt x="6793675" y="5906467"/>
                </a:lnTo>
                <a:lnTo>
                  <a:pt x="6814548" y="5939847"/>
                </a:lnTo>
                <a:cubicBezTo>
                  <a:pt x="6821828" y="5955713"/>
                  <a:pt x="6797711" y="5940131"/>
                  <a:pt x="6809795" y="5973994"/>
                </a:cubicBezTo>
                <a:cubicBezTo>
                  <a:pt x="6784167" y="5997051"/>
                  <a:pt x="6806424" y="6032039"/>
                  <a:pt x="6810756" y="6089693"/>
                </a:cubicBezTo>
                <a:lnTo>
                  <a:pt x="6814601" y="6224938"/>
                </a:lnTo>
                <a:cubicBezTo>
                  <a:pt x="6811422" y="6270972"/>
                  <a:pt x="6831942" y="6317522"/>
                  <a:pt x="6840137" y="6370251"/>
                </a:cubicBezTo>
                <a:cubicBezTo>
                  <a:pt x="6848333" y="6422980"/>
                  <a:pt x="6862918" y="6490855"/>
                  <a:pt x="6863777" y="6541313"/>
                </a:cubicBezTo>
                <a:cubicBezTo>
                  <a:pt x="6862878" y="6576319"/>
                  <a:pt x="6854892" y="6591883"/>
                  <a:pt x="6868355" y="6640957"/>
                </a:cubicBezTo>
                <a:cubicBezTo>
                  <a:pt x="6880485" y="6669536"/>
                  <a:pt x="6875256" y="6675394"/>
                  <a:pt x="6881422" y="6705297"/>
                </a:cubicBezTo>
                <a:cubicBezTo>
                  <a:pt x="6880347" y="6727133"/>
                  <a:pt x="6890881" y="6732087"/>
                  <a:pt x="6894105" y="6759582"/>
                </a:cubicBezTo>
                <a:cubicBezTo>
                  <a:pt x="6878594" y="6796071"/>
                  <a:pt x="6874636" y="6769544"/>
                  <a:pt x="6892152" y="6817746"/>
                </a:cubicBezTo>
                <a:cubicBezTo>
                  <a:pt x="6883936" y="6828354"/>
                  <a:pt x="6887505" y="6836369"/>
                  <a:pt x="6895302" y="6843646"/>
                </a:cubicBezTo>
                <a:lnTo>
                  <a:pt x="6914368" y="6857998"/>
                </a:lnTo>
                <a:lnTo>
                  <a:pt x="7549620" y="6857998"/>
                </a:lnTo>
                <a:lnTo>
                  <a:pt x="7918980" y="6857998"/>
                </a:lnTo>
                <a:lnTo>
                  <a:pt x="7918980" y="6858000"/>
                </a:lnTo>
                <a:lnTo>
                  <a:pt x="7549620" y="6858000"/>
                </a:lnTo>
                <a:lnTo>
                  <a:pt x="6658851" y="6858000"/>
                </a:lnTo>
                <a:lnTo>
                  <a:pt x="2092387" y="6858000"/>
                </a:lnTo>
                <a:lnTo>
                  <a:pt x="1822980" y="6858000"/>
                </a:lnTo>
                <a:lnTo>
                  <a:pt x="727500" y="6858000"/>
                </a:lnTo>
                <a:lnTo>
                  <a:pt x="504457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57FE7E2-D57A-7D8D-622A-17B6A7F27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233" y="0"/>
            <a:ext cx="6056095" cy="1940440"/>
          </a:xfrm>
        </p:spPr>
        <p:txBody>
          <a:bodyPr>
            <a:normAutofit fontScale="90000"/>
          </a:bodyPr>
          <a:lstStyle/>
          <a:p>
            <a:pPr algn="ctr"/>
            <a:br>
              <a:rPr lang="en-GB" sz="2100" dirty="0"/>
            </a:br>
            <a:br>
              <a:rPr lang="en-GB" sz="2100" dirty="0"/>
            </a:br>
            <a:br>
              <a:rPr lang="en-GB" sz="2700" dirty="0">
                <a:latin typeface="+mn-lt"/>
              </a:rPr>
            </a:br>
            <a:r>
              <a:rPr lang="en-GB" sz="3300" dirty="0">
                <a:latin typeface="+mn-lt"/>
              </a:rPr>
              <a:t>We took a closer look at the organization</a:t>
            </a:r>
            <a:br>
              <a:rPr lang="en-GB" sz="4200" dirty="0">
                <a:latin typeface="+mn-lt"/>
              </a:rPr>
            </a:br>
            <a:r>
              <a:rPr lang="en-GB" sz="4200" b="1" i="1" dirty="0" err="1">
                <a:latin typeface="+mn-lt"/>
              </a:rPr>
              <a:t>Kinderstiftung</a:t>
            </a:r>
            <a:r>
              <a:rPr lang="en-GB" sz="4200" b="1" i="1" dirty="0">
                <a:latin typeface="+mn-lt"/>
              </a:rPr>
              <a:t> Troisdorf </a:t>
            </a:r>
            <a:br>
              <a:rPr lang="de-DE" sz="4200" dirty="0">
                <a:latin typeface="+mn-lt"/>
              </a:rPr>
            </a:br>
            <a:endParaRPr lang="de-DE" sz="4200" dirty="0">
              <a:latin typeface="+mn-lt"/>
              <a:cs typeface="Calibri Light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161800-1524-33B7-C4F3-99D7646A8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727" y="1940440"/>
            <a:ext cx="6797927" cy="390858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600" dirty="0"/>
              <a:t>Since 2012, the </a:t>
            </a:r>
            <a:r>
              <a:rPr lang="en-US" sz="2600" i="1" dirty="0" err="1"/>
              <a:t>Kinderstiftung</a:t>
            </a:r>
            <a:r>
              <a:rPr lang="en-US" sz="2600" dirty="0"/>
              <a:t> Troisdorf ensures that children and young people can develop well</a:t>
            </a:r>
          </a:p>
          <a:p>
            <a:pPr lvl="1">
              <a:buFontTx/>
              <a:buChar char="-"/>
            </a:pPr>
            <a:r>
              <a:rPr lang="en-US" sz="2600" dirty="0"/>
              <a:t>to recognize their strengths</a:t>
            </a:r>
          </a:p>
          <a:p>
            <a:pPr lvl="1">
              <a:buFontTx/>
              <a:buChar char="-"/>
            </a:pPr>
            <a:r>
              <a:rPr lang="en-US" sz="2600" dirty="0"/>
              <a:t>to shape their lives </a:t>
            </a:r>
          </a:p>
          <a:p>
            <a:pPr lvl="1">
              <a:buFontTx/>
              <a:buChar char="-"/>
            </a:pPr>
            <a:r>
              <a:rPr lang="en-US" sz="2600" dirty="0"/>
              <a:t>to develop into self-confident and committed young people.</a:t>
            </a:r>
            <a:endParaRPr lang="en-GB" sz="2600" dirty="0"/>
          </a:p>
          <a:p>
            <a:r>
              <a:rPr lang="en-GB" sz="2600" dirty="0"/>
              <a:t>financially support  families who are in need  </a:t>
            </a:r>
            <a:endParaRPr lang="en-GB" sz="2600" dirty="0">
              <a:cs typeface="Calibri"/>
            </a:endParaRPr>
          </a:p>
          <a:p>
            <a:r>
              <a:rPr lang="en-GB" sz="2600" dirty="0"/>
              <a:t>help young families with furniture and everything that  children need  </a:t>
            </a:r>
            <a:endParaRPr lang="en-GB" sz="2600" dirty="0">
              <a:cs typeface="Calibri"/>
            </a:endParaRPr>
          </a:p>
          <a:p>
            <a:r>
              <a:rPr lang="en-GB" sz="2600" dirty="0"/>
              <a:t>support them with any educational matters </a:t>
            </a:r>
            <a:endParaRPr lang="en-GB" sz="2600" dirty="0">
              <a:cs typeface="Calibri"/>
            </a:endParaRPr>
          </a:p>
        </p:txBody>
      </p:sp>
      <p:pic>
        <p:nvPicPr>
          <p:cNvPr id="4" name="Grafik 4" descr="Ein Bild, das Quadrat enthält.&#10;&#10;Beschreibung automatisch generiert.">
            <a:extLst>
              <a:ext uri="{FF2B5EF4-FFF2-40B4-BE49-F238E27FC236}">
                <a16:creationId xmlns:a16="http://schemas.microsoft.com/office/drawing/2014/main" id="{8C06378B-98E7-8801-B02A-2765AFD677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1727" y="738513"/>
            <a:ext cx="3689210" cy="3979564"/>
          </a:xfrm>
          <a:prstGeom prst="rect">
            <a:avLst/>
          </a:prstGeom>
        </p:spPr>
      </p:pic>
      <p:sp>
        <p:nvSpPr>
          <p:cNvPr id="15" name="Rectangle 6">
            <a:extLst>
              <a:ext uri="{FF2B5EF4-FFF2-40B4-BE49-F238E27FC236}">
                <a16:creationId xmlns:a16="http://schemas.microsoft.com/office/drawing/2014/main" id="{5B1C0F75-E7F7-4B02-A77F-5EABD7CBD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4090" y="6128733"/>
            <a:ext cx="1367625" cy="42898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lnTo>
                  <a:pt x="2164992" y="12386"/>
                </a:lnTo>
                <a:cubicBezTo>
                  <a:pt x="2164717" y="43049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50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10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23">
            <a:extLst>
              <a:ext uri="{FF2B5EF4-FFF2-40B4-BE49-F238E27FC236}">
                <a16:creationId xmlns:a16="http://schemas.microsoft.com/office/drawing/2014/main" id="{0E91F5CA-B392-444C-88E3-BF5BAAEBD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25">
            <a:extLst>
              <a:ext uri="{FF2B5EF4-FFF2-40B4-BE49-F238E27FC236}">
                <a16:creationId xmlns:a16="http://schemas.microsoft.com/office/drawing/2014/main" id="{DFCA2118-59A2-4310-A4B2-F2CBA821E8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40492"/>
            <a:ext cx="12192000" cy="1924333"/>
          </a:xfrm>
          <a:custGeom>
            <a:avLst/>
            <a:gdLst>
              <a:gd name="connsiteX0" fmla="*/ 6189199 w 12192000"/>
              <a:gd name="connsiteY0" fmla="*/ 588 h 1924333"/>
              <a:gd name="connsiteX1" fmla="*/ 6207079 w 12192000"/>
              <a:gd name="connsiteY1" fmla="*/ 2850 h 1924333"/>
              <a:gd name="connsiteX2" fmla="*/ 6285610 w 12192000"/>
              <a:gd name="connsiteY2" fmla="*/ 18131 h 1924333"/>
              <a:gd name="connsiteX3" fmla="*/ 6378008 w 12192000"/>
              <a:gd name="connsiteY3" fmla="*/ 24625 h 1924333"/>
              <a:gd name="connsiteX4" fmla="*/ 6466340 w 12192000"/>
              <a:gd name="connsiteY4" fmla="*/ 21366 h 1924333"/>
              <a:gd name="connsiteX5" fmla="*/ 6553334 w 12192000"/>
              <a:gd name="connsiteY5" fmla="*/ 35307 h 1924333"/>
              <a:gd name="connsiteX6" fmla="*/ 6626068 w 12192000"/>
              <a:gd name="connsiteY6" fmla="*/ 58045 h 1924333"/>
              <a:gd name="connsiteX7" fmla="*/ 6692303 w 12192000"/>
              <a:gd name="connsiteY7" fmla="*/ 91487 h 1924333"/>
              <a:gd name="connsiteX8" fmla="*/ 6733670 w 12192000"/>
              <a:gd name="connsiteY8" fmla="*/ 118130 h 1924333"/>
              <a:gd name="connsiteX9" fmla="*/ 6798016 w 12192000"/>
              <a:gd name="connsiteY9" fmla="*/ 112271 h 1924333"/>
              <a:gd name="connsiteX10" fmla="*/ 6801081 w 12192000"/>
              <a:gd name="connsiteY10" fmla="*/ 114963 h 1924333"/>
              <a:gd name="connsiteX11" fmla="*/ 6819351 w 12192000"/>
              <a:gd name="connsiteY11" fmla="*/ 128825 h 1924333"/>
              <a:gd name="connsiteX12" fmla="*/ 6852732 w 12192000"/>
              <a:gd name="connsiteY12" fmla="*/ 123321 h 1924333"/>
              <a:gd name="connsiteX13" fmla="*/ 6865247 w 12192000"/>
              <a:gd name="connsiteY13" fmla="*/ 128836 h 1924333"/>
              <a:gd name="connsiteX14" fmla="*/ 6905517 w 12192000"/>
              <a:gd name="connsiteY14" fmla="*/ 129265 h 1924333"/>
              <a:gd name="connsiteX15" fmla="*/ 6950286 w 12192000"/>
              <a:gd name="connsiteY15" fmla="*/ 150104 h 1924333"/>
              <a:gd name="connsiteX16" fmla="*/ 7003442 w 12192000"/>
              <a:gd name="connsiteY16" fmla="*/ 136136 h 1924333"/>
              <a:gd name="connsiteX17" fmla="*/ 7160047 w 12192000"/>
              <a:gd name="connsiteY17" fmla="*/ 166721 h 1924333"/>
              <a:gd name="connsiteX18" fmla="*/ 7325604 w 12192000"/>
              <a:gd name="connsiteY18" fmla="*/ 215867 h 1924333"/>
              <a:gd name="connsiteX19" fmla="*/ 7540522 w 12192000"/>
              <a:gd name="connsiteY19" fmla="*/ 239374 h 1924333"/>
              <a:gd name="connsiteX20" fmla="*/ 7612071 w 12192000"/>
              <a:gd name="connsiteY20" fmla="*/ 229553 h 1924333"/>
              <a:gd name="connsiteX21" fmla="*/ 7651995 w 12192000"/>
              <a:gd name="connsiteY21" fmla="*/ 244567 h 1924333"/>
              <a:gd name="connsiteX22" fmla="*/ 7725761 w 12192000"/>
              <a:gd name="connsiteY22" fmla="*/ 258638 h 1924333"/>
              <a:gd name="connsiteX23" fmla="*/ 7823038 w 12192000"/>
              <a:gd name="connsiteY23" fmla="*/ 287078 h 1924333"/>
              <a:gd name="connsiteX24" fmla="*/ 7866405 w 12192000"/>
              <a:gd name="connsiteY24" fmla="*/ 287288 h 1924333"/>
              <a:gd name="connsiteX25" fmla="*/ 7875021 w 12192000"/>
              <a:gd name="connsiteY25" fmla="*/ 288224 h 1924333"/>
              <a:gd name="connsiteX26" fmla="*/ 7875146 w 12192000"/>
              <a:gd name="connsiteY26" fmla="*/ 288614 h 1924333"/>
              <a:gd name="connsiteX27" fmla="*/ 7907443 w 12192000"/>
              <a:gd name="connsiteY27" fmla="*/ 291752 h 1924333"/>
              <a:gd name="connsiteX28" fmla="*/ 7912892 w 12192000"/>
              <a:gd name="connsiteY28" fmla="*/ 294833 h 1924333"/>
              <a:gd name="connsiteX29" fmla="*/ 7946345 w 12192000"/>
              <a:gd name="connsiteY29" fmla="*/ 319359 h 1924333"/>
              <a:gd name="connsiteX30" fmla="*/ 8021238 w 12192000"/>
              <a:gd name="connsiteY30" fmla="*/ 315159 h 1924333"/>
              <a:gd name="connsiteX31" fmla="*/ 8094697 w 12192000"/>
              <a:gd name="connsiteY31" fmla="*/ 351819 h 1924333"/>
              <a:gd name="connsiteX32" fmla="*/ 8155208 w 12192000"/>
              <a:gd name="connsiteY32" fmla="*/ 371168 h 1924333"/>
              <a:gd name="connsiteX33" fmla="*/ 8248472 w 12192000"/>
              <a:gd name="connsiteY33" fmla="*/ 400489 h 1924333"/>
              <a:gd name="connsiteX34" fmla="*/ 8300068 w 12192000"/>
              <a:gd name="connsiteY34" fmla="*/ 405531 h 1924333"/>
              <a:gd name="connsiteX35" fmla="*/ 8356293 w 12192000"/>
              <a:gd name="connsiteY35" fmla="*/ 403328 h 1924333"/>
              <a:gd name="connsiteX36" fmla="*/ 8475838 w 12192000"/>
              <a:gd name="connsiteY36" fmla="*/ 435524 h 1924333"/>
              <a:gd name="connsiteX37" fmla="*/ 8575216 w 12192000"/>
              <a:gd name="connsiteY37" fmla="*/ 450198 h 1924333"/>
              <a:gd name="connsiteX38" fmla="*/ 8588650 w 12192000"/>
              <a:gd name="connsiteY38" fmla="*/ 447070 h 1924333"/>
              <a:gd name="connsiteX39" fmla="*/ 8612184 w 12192000"/>
              <a:gd name="connsiteY39" fmla="*/ 439577 h 1924333"/>
              <a:gd name="connsiteX40" fmla="*/ 8630713 w 12192000"/>
              <a:gd name="connsiteY40" fmla="*/ 433015 h 1924333"/>
              <a:gd name="connsiteX41" fmla="*/ 8704240 w 12192000"/>
              <a:gd name="connsiteY41" fmla="*/ 422865 h 1924333"/>
              <a:gd name="connsiteX42" fmla="*/ 8829513 w 12192000"/>
              <a:gd name="connsiteY42" fmla="*/ 429389 h 1924333"/>
              <a:gd name="connsiteX43" fmla="*/ 9083651 w 12192000"/>
              <a:gd name="connsiteY43" fmla="*/ 390744 h 1924333"/>
              <a:gd name="connsiteX44" fmla="*/ 9371402 w 12192000"/>
              <a:gd name="connsiteY44" fmla="*/ 371809 h 1924333"/>
              <a:gd name="connsiteX45" fmla="*/ 9429586 w 12192000"/>
              <a:gd name="connsiteY45" fmla="*/ 369213 h 1924333"/>
              <a:gd name="connsiteX46" fmla="*/ 9489757 w 12192000"/>
              <a:gd name="connsiteY46" fmla="*/ 377814 h 1924333"/>
              <a:gd name="connsiteX47" fmla="*/ 9516954 w 12192000"/>
              <a:gd name="connsiteY47" fmla="*/ 376991 h 1924333"/>
              <a:gd name="connsiteX48" fmla="*/ 9645588 w 12192000"/>
              <a:gd name="connsiteY48" fmla="*/ 363590 h 1924333"/>
              <a:gd name="connsiteX49" fmla="*/ 9722896 w 12192000"/>
              <a:gd name="connsiteY49" fmla="*/ 360983 h 1924333"/>
              <a:gd name="connsiteX50" fmla="*/ 9752803 w 12192000"/>
              <a:gd name="connsiteY50" fmla="*/ 368492 h 1924333"/>
              <a:gd name="connsiteX51" fmla="*/ 9890305 w 12192000"/>
              <a:gd name="connsiteY51" fmla="*/ 380736 h 1924333"/>
              <a:gd name="connsiteX52" fmla="*/ 9939767 w 12192000"/>
              <a:gd name="connsiteY52" fmla="*/ 377776 h 1924333"/>
              <a:gd name="connsiteX53" fmla="*/ 9944355 w 12192000"/>
              <a:gd name="connsiteY53" fmla="*/ 377352 h 1924333"/>
              <a:gd name="connsiteX54" fmla="*/ 9953719 w 12192000"/>
              <a:gd name="connsiteY54" fmla="*/ 375642 h 1924333"/>
              <a:gd name="connsiteX55" fmla="*/ 9955809 w 12192000"/>
              <a:gd name="connsiteY55" fmla="*/ 376294 h 1924333"/>
              <a:gd name="connsiteX56" fmla="*/ 10032710 w 12192000"/>
              <a:gd name="connsiteY56" fmla="*/ 394940 h 1924333"/>
              <a:gd name="connsiteX57" fmla="*/ 10049925 w 12192000"/>
              <a:gd name="connsiteY57" fmla="*/ 404971 h 1924333"/>
              <a:gd name="connsiteX58" fmla="*/ 10112671 w 12192000"/>
              <a:gd name="connsiteY58" fmla="*/ 414549 h 1924333"/>
              <a:gd name="connsiteX59" fmla="*/ 10170853 w 12192000"/>
              <a:gd name="connsiteY59" fmla="*/ 435168 h 1924333"/>
              <a:gd name="connsiteX60" fmla="*/ 10290184 w 12192000"/>
              <a:gd name="connsiteY60" fmla="*/ 448123 h 1924333"/>
              <a:gd name="connsiteX61" fmla="*/ 10320158 w 12192000"/>
              <a:gd name="connsiteY61" fmla="*/ 458352 h 1924333"/>
              <a:gd name="connsiteX62" fmla="*/ 10321815 w 12192000"/>
              <a:gd name="connsiteY62" fmla="*/ 463087 h 1924333"/>
              <a:gd name="connsiteX63" fmla="*/ 10373742 w 12192000"/>
              <a:gd name="connsiteY63" fmla="*/ 464538 h 1924333"/>
              <a:gd name="connsiteX64" fmla="*/ 10428532 w 12192000"/>
              <a:gd name="connsiteY64" fmla="*/ 492504 h 1924333"/>
              <a:gd name="connsiteX65" fmla="*/ 10466490 w 12192000"/>
              <a:gd name="connsiteY65" fmla="*/ 517759 h 1924333"/>
              <a:gd name="connsiteX66" fmla="*/ 10466675 w 12192000"/>
              <a:gd name="connsiteY66" fmla="*/ 522076 h 1924333"/>
              <a:gd name="connsiteX67" fmla="*/ 10470309 w 12192000"/>
              <a:gd name="connsiteY67" fmla="*/ 522792 h 1924333"/>
              <a:gd name="connsiteX68" fmla="*/ 10474138 w 12192000"/>
              <a:gd name="connsiteY68" fmla="*/ 519761 h 1924333"/>
              <a:gd name="connsiteX69" fmla="*/ 10501100 w 12192000"/>
              <a:gd name="connsiteY69" fmla="*/ 528263 h 1924333"/>
              <a:gd name="connsiteX70" fmla="*/ 10502395 w 12192000"/>
              <a:gd name="connsiteY70" fmla="*/ 536393 h 1924333"/>
              <a:gd name="connsiteX71" fmla="*/ 10689496 w 12192000"/>
              <a:gd name="connsiteY71" fmla="*/ 560233 h 1924333"/>
              <a:gd name="connsiteX72" fmla="*/ 10788736 w 12192000"/>
              <a:gd name="connsiteY72" fmla="*/ 613188 h 1924333"/>
              <a:gd name="connsiteX73" fmla="*/ 10819747 w 12192000"/>
              <a:gd name="connsiteY73" fmla="*/ 621351 h 1924333"/>
              <a:gd name="connsiteX74" fmla="*/ 10864632 w 12192000"/>
              <a:gd name="connsiteY74" fmla="*/ 644858 h 1924333"/>
              <a:gd name="connsiteX75" fmla="*/ 10929407 w 12192000"/>
              <a:gd name="connsiteY75" fmla="*/ 652945 h 1924333"/>
              <a:gd name="connsiteX76" fmla="*/ 10979412 w 12192000"/>
              <a:gd name="connsiteY76" fmla="*/ 654217 h 1924333"/>
              <a:gd name="connsiteX77" fmla="*/ 11006959 w 12192000"/>
              <a:gd name="connsiteY77" fmla="*/ 657017 h 1924333"/>
              <a:gd name="connsiteX78" fmla="*/ 11077038 w 12192000"/>
              <a:gd name="connsiteY78" fmla="*/ 668487 h 1924333"/>
              <a:gd name="connsiteX79" fmla="*/ 11157850 w 12192000"/>
              <a:gd name="connsiteY79" fmla="*/ 693164 h 1924333"/>
              <a:gd name="connsiteX80" fmla="*/ 11175276 w 12192000"/>
              <a:gd name="connsiteY80" fmla="*/ 697243 h 1924333"/>
              <a:gd name="connsiteX81" fmla="*/ 11191131 w 12192000"/>
              <a:gd name="connsiteY81" fmla="*/ 696085 h 1924333"/>
              <a:gd name="connsiteX82" fmla="*/ 11195573 w 12192000"/>
              <a:gd name="connsiteY82" fmla="*/ 691751 h 1924333"/>
              <a:gd name="connsiteX83" fmla="*/ 11205299 w 12192000"/>
              <a:gd name="connsiteY83" fmla="*/ 693247 h 1924333"/>
              <a:gd name="connsiteX84" fmla="*/ 11223770 w 12192000"/>
              <a:gd name="connsiteY84" fmla="*/ 690335 h 1924333"/>
              <a:gd name="connsiteX85" fmla="*/ 11292119 w 12192000"/>
              <a:gd name="connsiteY85" fmla="*/ 713311 h 1924333"/>
              <a:gd name="connsiteX86" fmla="*/ 11435379 w 12192000"/>
              <a:gd name="connsiteY86" fmla="*/ 758519 h 1924333"/>
              <a:gd name="connsiteX87" fmla="*/ 11604406 w 12192000"/>
              <a:gd name="connsiteY87" fmla="*/ 810476 h 1924333"/>
              <a:gd name="connsiteX88" fmla="*/ 11652155 w 12192000"/>
              <a:gd name="connsiteY88" fmla="*/ 825109 h 1924333"/>
              <a:gd name="connsiteX89" fmla="*/ 11654192 w 12192000"/>
              <a:gd name="connsiteY89" fmla="*/ 827301 h 1924333"/>
              <a:gd name="connsiteX90" fmla="*/ 11676599 w 12192000"/>
              <a:gd name="connsiteY90" fmla="*/ 846628 h 1924333"/>
              <a:gd name="connsiteX91" fmla="*/ 11775168 w 12192000"/>
              <a:gd name="connsiteY91" fmla="*/ 890664 h 1924333"/>
              <a:gd name="connsiteX92" fmla="*/ 11826341 w 12192000"/>
              <a:gd name="connsiteY92" fmla="*/ 877558 h 1924333"/>
              <a:gd name="connsiteX93" fmla="*/ 11879068 w 12192000"/>
              <a:gd name="connsiteY93" fmla="*/ 874038 h 1924333"/>
              <a:gd name="connsiteX94" fmla="*/ 11889563 w 12192000"/>
              <a:gd name="connsiteY94" fmla="*/ 878619 h 1924333"/>
              <a:gd name="connsiteX95" fmla="*/ 12016613 w 12192000"/>
              <a:gd name="connsiteY95" fmla="*/ 886111 h 1924333"/>
              <a:gd name="connsiteX96" fmla="*/ 12108292 w 12192000"/>
              <a:gd name="connsiteY96" fmla="*/ 868500 h 1924333"/>
              <a:gd name="connsiteX97" fmla="*/ 12182910 w 12192000"/>
              <a:gd name="connsiteY97" fmla="*/ 882003 h 1924333"/>
              <a:gd name="connsiteX98" fmla="*/ 12192000 w 12192000"/>
              <a:gd name="connsiteY98" fmla="*/ 884778 h 1924333"/>
              <a:gd name="connsiteX99" fmla="*/ 12192000 w 12192000"/>
              <a:gd name="connsiteY99" fmla="*/ 1610315 h 1924333"/>
              <a:gd name="connsiteX100" fmla="*/ 12191998 w 12192000"/>
              <a:gd name="connsiteY100" fmla="*/ 1610315 h 1924333"/>
              <a:gd name="connsiteX101" fmla="*/ 12191998 w 12192000"/>
              <a:gd name="connsiteY101" fmla="*/ 1924333 h 1924333"/>
              <a:gd name="connsiteX102" fmla="*/ 0 w 12192000"/>
              <a:gd name="connsiteY102" fmla="*/ 1924333 h 1924333"/>
              <a:gd name="connsiteX103" fmla="*/ 0 w 12192000"/>
              <a:gd name="connsiteY103" fmla="*/ 505159 h 1924333"/>
              <a:gd name="connsiteX104" fmla="*/ 5722 w 12192000"/>
              <a:gd name="connsiteY104" fmla="*/ 508889 h 1924333"/>
              <a:gd name="connsiteX105" fmla="*/ 38476 w 12192000"/>
              <a:gd name="connsiteY105" fmla="*/ 524137 h 1924333"/>
              <a:gd name="connsiteX106" fmla="*/ 192883 w 12192000"/>
              <a:gd name="connsiteY106" fmla="*/ 545272 h 1924333"/>
              <a:gd name="connsiteX107" fmla="*/ 343710 w 12192000"/>
              <a:gd name="connsiteY107" fmla="*/ 565029 h 1924333"/>
              <a:gd name="connsiteX108" fmla="*/ 471066 w 12192000"/>
              <a:gd name="connsiteY108" fmla="*/ 549837 h 1924333"/>
              <a:gd name="connsiteX109" fmla="*/ 617333 w 12192000"/>
              <a:gd name="connsiteY109" fmla="*/ 526428 h 1924333"/>
              <a:gd name="connsiteX110" fmla="*/ 725203 w 12192000"/>
              <a:gd name="connsiteY110" fmla="*/ 523793 h 1924333"/>
              <a:gd name="connsiteX111" fmla="*/ 788494 w 12192000"/>
              <a:gd name="connsiteY111" fmla="*/ 505799 h 1924333"/>
              <a:gd name="connsiteX112" fmla="*/ 885977 w 12192000"/>
              <a:gd name="connsiteY112" fmla="*/ 526585 h 1924333"/>
              <a:gd name="connsiteX113" fmla="*/ 932142 w 12192000"/>
              <a:gd name="connsiteY113" fmla="*/ 528005 h 1924333"/>
              <a:gd name="connsiteX114" fmla="*/ 1090404 w 12192000"/>
              <a:gd name="connsiteY114" fmla="*/ 498299 h 1924333"/>
              <a:gd name="connsiteX115" fmla="*/ 1188628 w 12192000"/>
              <a:gd name="connsiteY115" fmla="*/ 483151 h 1924333"/>
              <a:gd name="connsiteX116" fmla="*/ 1316247 w 12192000"/>
              <a:gd name="connsiteY116" fmla="*/ 425979 h 1924333"/>
              <a:gd name="connsiteX117" fmla="*/ 1357712 w 12192000"/>
              <a:gd name="connsiteY117" fmla="*/ 416549 h 1924333"/>
              <a:gd name="connsiteX118" fmla="*/ 1425921 w 12192000"/>
              <a:gd name="connsiteY118" fmla="*/ 413953 h 1924333"/>
              <a:gd name="connsiteX119" fmla="*/ 1503817 w 12192000"/>
              <a:gd name="connsiteY119" fmla="*/ 380457 h 1924333"/>
              <a:gd name="connsiteX120" fmla="*/ 1639196 w 12192000"/>
              <a:gd name="connsiteY120" fmla="*/ 372785 h 1924333"/>
              <a:gd name="connsiteX121" fmla="*/ 1705606 w 12192000"/>
              <a:gd name="connsiteY121" fmla="*/ 359023 h 1924333"/>
              <a:gd name="connsiteX122" fmla="*/ 1813011 w 12192000"/>
              <a:gd name="connsiteY122" fmla="*/ 331023 h 1924333"/>
              <a:gd name="connsiteX123" fmla="*/ 1831380 w 12192000"/>
              <a:gd name="connsiteY123" fmla="*/ 341307 h 1924333"/>
              <a:gd name="connsiteX124" fmla="*/ 1858612 w 12192000"/>
              <a:gd name="connsiteY124" fmla="*/ 326777 h 1924333"/>
              <a:gd name="connsiteX125" fmla="*/ 1880661 w 12192000"/>
              <a:gd name="connsiteY125" fmla="*/ 335987 h 1924333"/>
              <a:gd name="connsiteX126" fmla="*/ 1941495 w 12192000"/>
              <a:gd name="connsiteY126" fmla="*/ 310792 h 1924333"/>
              <a:gd name="connsiteX127" fmla="*/ 1995402 w 12192000"/>
              <a:gd name="connsiteY127" fmla="*/ 305480 h 1924333"/>
              <a:gd name="connsiteX128" fmla="*/ 2223864 w 12192000"/>
              <a:gd name="connsiteY128" fmla="*/ 266118 h 1924333"/>
              <a:gd name="connsiteX129" fmla="*/ 2418043 w 12192000"/>
              <a:gd name="connsiteY129" fmla="*/ 215314 h 1924333"/>
              <a:gd name="connsiteX130" fmla="*/ 2558461 w 12192000"/>
              <a:gd name="connsiteY130" fmla="*/ 168193 h 1924333"/>
              <a:gd name="connsiteX131" fmla="*/ 2595535 w 12192000"/>
              <a:gd name="connsiteY131" fmla="*/ 158548 h 1924333"/>
              <a:gd name="connsiteX132" fmla="*/ 2626942 w 12192000"/>
              <a:gd name="connsiteY132" fmla="*/ 130400 h 1924333"/>
              <a:gd name="connsiteX133" fmla="*/ 2632225 w 12192000"/>
              <a:gd name="connsiteY133" fmla="*/ 130446 h 1924333"/>
              <a:gd name="connsiteX134" fmla="*/ 2696856 w 12192000"/>
              <a:gd name="connsiteY134" fmla="*/ 128498 h 1924333"/>
              <a:gd name="connsiteX135" fmla="*/ 2759767 w 12192000"/>
              <a:gd name="connsiteY135" fmla="*/ 127784 h 1924333"/>
              <a:gd name="connsiteX136" fmla="*/ 2792685 w 12192000"/>
              <a:gd name="connsiteY136" fmla="*/ 115710 h 1924333"/>
              <a:gd name="connsiteX137" fmla="*/ 2799767 w 12192000"/>
              <a:gd name="connsiteY137" fmla="*/ 113754 h 1924333"/>
              <a:gd name="connsiteX138" fmla="*/ 2829799 w 12192000"/>
              <a:gd name="connsiteY138" fmla="*/ 120042 h 1924333"/>
              <a:gd name="connsiteX139" fmla="*/ 2890704 w 12192000"/>
              <a:gd name="connsiteY139" fmla="*/ 121493 h 1924333"/>
              <a:gd name="connsiteX140" fmla="*/ 3042646 w 12192000"/>
              <a:gd name="connsiteY140" fmla="*/ 112273 h 1924333"/>
              <a:gd name="connsiteX141" fmla="*/ 3146630 w 12192000"/>
              <a:gd name="connsiteY141" fmla="*/ 100898 h 1924333"/>
              <a:gd name="connsiteX142" fmla="*/ 3233163 w 12192000"/>
              <a:gd name="connsiteY142" fmla="*/ 120200 h 1924333"/>
              <a:gd name="connsiteX143" fmla="*/ 3372699 w 12192000"/>
              <a:gd name="connsiteY143" fmla="*/ 129394 h 1924333"/>
              <a:gd name="connsiteX144" fmla="*/ 3394352 w 12192000"/>
              <a:gd name="connsiteY144" fmla="*/ 131671 h 1924333"/>
              <a:gd name="connsiteX145" fmla="*/ 3448218 w 12192000"/>
              <a:gd name="connsiteY145" fmla="*/ 118229 h 1924333"/>
              <a:gd name="connsiteX146" fmla="*/ 3505047 w 12192000"/>
              <a:gd name="connsiteY146" fmla="*/ 115412 h 1924333"/>
              <a:gd name="connsiteX147" fmla="*/ 3521767 w 12192000"/>
              <a:gd name="connsiteY147" fmla="*/ 111071 h 1924333"/>
              <a:gd name="connsiteX148" fmla="*/ 3585137 w 12192000"/>
              <a:gd name="connsiteY148" fmla="*/ 114371 h 1924333"/>
              <a:gd name="connsiteX149" fmla="*/ 3690293 w 12192000"/>
              <a:gd name="connsiteY149" fmla="*/ 98301 h 1924333"/>
              <a:gd name="connsiteX150" fmla="*/ 3867818 w 12192000"/>
              <a:gd name="connsiteY150" fmla="*/ 88985 h 1924333"/>
              <a:gd name="connsiteX151" fmla="*/ 4091337 w 12192000"/>
              <a:gd name="connsiteY151" fmla="*/ 70813 h 1924333"/>
              <a:gd name="connsiteX152" fmla="*/ 4246332 w 12192000"/>
              <a:gd name="connsiteY152" fmla="*/ 41697 h 1924333"/>
              <a:gd name="connsiteX153" fmla="*/ 4266975 w 12192000"/>
              <a:gd name="connsiteY153" fmla="*/ 46592 h 1924333"/>
              <a:gd name="connsiteX154" fmla="*/ 4270566 w 12192000"/>
              <a:gd name="connsiteY154" fmla="*/ 47620 h 1924333"/>
              <a:gd name="connsiteX155" fmla="*/ 4288964 w 12192000"/>
              <a:gd name="connsiteY155" fmla="*/ 52766 h 1924333"/>
              <a:gd name="connsiteX156" fmla="*/ 4365137 w 12192000"/>
              <a:gd name="connsiteY156" fmla="*/ 51783 h 1924333"/>
              <a:gd name="connsiteX157" fmla="*/ 4430546 w 12192000"/>
              <a:gd name="connsiteY157" fmla="*/ 44555 h 1924333"/>
              <a:gd name="connsiteX158" fmla="*/ 4444136 w 12192000"/>
              <a:gd name="connsiteY158" fmla="*/ 39567 h 1924333"/>
              <a:gd name="connsiteX159" fmla="*/ 4534039 w 12192000"/>
              <a:gd name="connsiteY159" fmla="*/ 31604 h 1924333"/>
              <a:gd name="connsiteX160" fmla="*/ 4560448 w 12192000"/>
              <a:gd name="connsiteY160" fmla="*/ 25231 h 1924333"/>
              <a:gd name="connsiteX161" fmla="*/ 4568006 w 12192000"/>
              <a:gd name="connsiteY161" fmla="*/ 25970 h 1924333"/>
              <a:gd name="connsiteX162" fmla="*/ 4595497 w 12192000"/>
              <a:gd name="connsiteY162" fmla="*/ 22958 h 1924333"/>
              <a:gd name="connsiteX163" fmla="*/ 4608623 w 12192000"/>
              <a:gd name="connsiteY163" fmla="*/ 18108 h 1924333"/>
              <a:gd name="connsiteX164" fmla="*/ 4623942 w 12192000"/>
              <a:gd name="connsiteY164" fmla="*/ 22251 h 1924333"/>
              <a:gd name="connsiteX165" fmla="*/ 4664336 w 12192000"/>
              <a:gd name="connsiteY165" fmla="*/ 23306 h 1924333"/>
              <a:gd name="connsiteX166" fmla="*/ 4677385 w 12192000"/>
              <a:gd name="connsiteY166" fmla="*/ 18246 h 1924333"/>
              <a:gd name="connsiteX167" fmla="*/ 4698143 w 12192000"/>
              <a:gd name="connsiteY167" fmla="*/ 18036 h 1924333"/>
              <a:gd name="connsiteX168" fmla="*/ 4750609 w 12192000"/>
              <a:gd name="connsiteY168" fmla="*/ 23611 h 1924333"/>
              <a:gd name="connsiteX169" fmla="*/ 4784658 w 12192000"/>
              <a:gd name="connsiteY169" fmla="*/ 25057 h 1924333"/>
              <a:gd name="connsiteX170" fmla="*/ 4847558 w 12192000"/>
              <a:gd name="connsiteY170" fmla="*/ 38726 h 1924333"/>
              <a:gd name="connsiteX171" fmla="*/ 4909134 w 12192000"/>
              <a:gd name="connsiteY171" fmla="*/ 50659 h 1924333"/>
              <a:gd name="connsiteX172" fmla="*/ 5099219 w 12192000"/>
              <a:gd name="connsiteY172" fmla="*/ 55050 h 1924333"/>
              <a:gd name="connsiteX173" fmla="*/ 5184992 w 12192000"/>
              <a:gd name="connsiteY173" fmla="*/ 67596 h 1924333"/>
              <a:gd name="connsiteX174" fmla="*/ 5229637 w 12192000"/>
              <a:gd name="connsiteY174" fmla="*/ 67789 h 1924333"/>
              <a:gd name="connsiteX175" fmla="*/ 5389346 w 12192000"/>
              <a:gd name="connsiteY175" fmla="*/ 80211 h 1924333"/>
              <a:gd name="connsiteX176" fmla="*/ 5494414 w 12192000"/>
              <a:gd name="connsiteY176" fmla="*/ 75926 h 1924333"/>
              <a:gd name="connsiteX177" fmla="*/ 5528443 w 12192000"/>
              <a:gd name="connsiteY177" fmla="*/ 77206 h 1924333"/>
              <a:gd name="connsiteX178" fmla="*/ 5684939 w 12192000"/>
              <a:gd name="connsiteY178" fmla="*/ 50269 h 1924333"/>
              <a:gd name="connsiteX179" fmla="*/ 5765146 w 12192000"/>
              <a:gd name="connsiteY179" fmla="*/ 50414 h 1924333"/>
              <a:gd name="connsiteX180" fmla="*/ 5848655 w 12192000"/>
              <a:gd name="connsiteY180" fmla="*/ 35257 h 1924333"/>
              <a:gd name="connsiteX181" fmla="*/ 5930656 w 12192000"/>
              <a:gd name="connsiteY181" fmla="*/ 30131 h 1924333"/>
              <a:gd name="connsiteX182" fmla="*/ 6124150 w 12192000"/>
              <a:gd name="connsiteY182" fmla="*/ 31679 h 1924333"/>
              <a:gd name="connsiteX183" fmla="*/ 6189199 w 12192000"/>
              <a:gd name="connsiteY183" fmla="*/ 588 h 1924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</a:cxnLst>
            <a:rect l="l" t="t" r="r" b="b"/>
            <a:pathLst>
              <a:path w="12192000" h="1924333">
                <a:moveTo>
                  <a:pt x="6189199" y="588"/>
                </a:moveTo>
                <a:cubicBezTo>
                  <a:pt x="6196356" y="-574"/>
                  <a:pt x="6202609" y="-108"/>
                  <a:pt x="6207079" y="2850"/>
                </a:cubicBezTo>
                <a:cubicBezTo>
                  <a:pt x="6222026" y="2749"/>
                  <a:pt x="6273489" y="3767"/>
                  <a:pt x="6285610" y="18131"/>
                </a:cubicBezTo>
                <a:cubicBezTo>
                  <a:pt x="6307255" y="18685"/>
                  <a:pt x="6357141" y="23793"/>
                  <a:pt x="6378008" y="24625"/>
                </a:cubicBezTo>
                <a:cubicBezTo>
                  <a:pt x="6409946" y="30645"/>
                  <a:pt x="6438307" y="10375"/>
                  <a:pt x="6466340" y="21366"/>
                </a:cubicBezTo>
                <a:cubicBezTo>
                  <a:pt x="6488276" y="31229"/>
                  <a:pt x="6529854" y="28110"/>
                  <a:pt x="6553334" y="35307"/>
                </a:cubicBezTo>
                <a:cubicBezTo>
                  <a:pt x="6561737" y="48059"/>
                  <a:pt x="6609188" y="62087"/>
                  <a:pt x="6626068" y="58045"/>
                </a:cubicBezTo>
                <a:cubicBezTo>
                  <a:pt x="6660952" y="66570"/>
                  <a:pt x="6666277" y="84716"/>
                  <a:pt x="6692303" y="91487"/>
                </a:cubicBezTo>
                <a:lnTo>
                  <a:pt x="6733670" y="118130"/>
                </a:lnTo>
                <a:lnTo>
                  <a:pt x="6798016" y="112271"/>
                </a:lnTo>
                <a:lnTo>
                  <a:pt x="6801081" y="114963"/>
                </a:lnTo>
                <a:cubicBezTo>
                  <a:pt x="6806919" y="120140"/>
                  <a:pt x="6812832" y="125016"/>
                  <a:pt x="6819351" y="128825"/>
                </a:cubicBezTo>
                <a:cubicBezTo>
                  <a:pt x="6825742" y="109997"/>
                  <a:pt x="6840132" y="116541"/>
                  <a:pt x="6852732" y="123321"/>
                </a:cubicBezTo>
                <a:lnTo>
                  <a:pt x="6865247" y="128836"/>
                </a:lnTo>
                <a:lnTo>
                  <a:pt x="6905517" y="129265"/>
                </a:lnTo>
                <a:cubicBezTo>
                  <a:pt x="6934052" y="140042"/>
                  <a:pt x="6939773" y="141556"/>
                  <a:pt x="6950286" y="150104"/>
                </a:cubicBezTo>
                <a:lnTo>
                  <a:pt x="7003442" y="136136"/>
                </a:lnTo>
                <a:lnTo>
                  <a:pt x="7160047" y="166721"/>
                </a:lnTo>
                <a:cubicBezTo>
                  <a:pt x="7207281" y="179911"/>
                  <a:pt x="7280644" y="210197"/>
                  <a:pt x="7325604" y="215867"/>
                </a:cubicBezTo>
                <a:cubicBezTo>
                  <a:pt x="7460113" y="233904"/>
                  <a:pt x="7393081" y="242880"/>
                  <a:pt x="7540522" y="239374"/>
                </a:cubicBezTo>
                <a:cubicBezTo>
                  <a:pt x="7545714" y="234872"/>
                  <a:pt x="7605972" y="231727"/>
                  <a:pt x="7612071" y="229553"/>
                </a:cubicBezTo>
                <a:lnTo>
                  <a:pt x="7651995" y="244567"/>
                </a:lnTo>
                <a:lnTo>
                  <a:pt x="7725761" y="258638"/>
                </a:lnTo>
                <a:lnTo>
                  <a:pt x="7823038" y="287078"/>
                </a:lnTo>
                <a:cubicBezTo>
                  <a:pt x="7837080" y="286482"/>
                  <a:pt x="7851647" y="286498"/>
                  <a:pt x="7866405" y="287288"/>
                </a:cubicBezTo>
                <a:lnTo>
                  <a:pt x="7875021" y="288224"/>
                </a:lnTo>
                <a:cubicBezTo>
                  <a:pt x="7875062" y="288354"/>
                  <a:pt x="7875105" y="288483"/>
                  <a:pt x="7875146" y="288614"/>
                </a:cubicBezTo>
                <a:cubicBezTo>
                  <a:pt x="7880550" y="289202"/>
                  <a:pt x="7901153" y="290716"/>
                  <a:pt x="7907443" y="291752"/>
                </a:cubicBezTo>
                <a:lnTo>
                  <a:pt x="7912892" y="294833"/>
                </a:lnTo>
                <a:lnTo>
                  <a:pt x="7946345" y="319359"/>
                </a:lnTo>
                <a:cubicBezTo>
                  <a:pt x="7958657" y="312776"/>
                  <a:pt x="7996513" y="309749"/>
                  <a:pt x="8021238" y="315159"/>
                </a:cubicBezTo>
                <a:cubicBezTo>
                  <a:pt x="8045964" y="320570"/>
                  <a:pt x="8058169" y="340462"/>
                  <a:pt x="8094697" y="351819"/>
                </a:cubicBezTo>
                <a:cubicBezTo>
                  <a:pt x="8129587" y="361154"/>
                  <a:pt x="8116181" y="360544"/>
                  <a:pt x="8155208" y="371168"/>
                </a:cubicBezTo>
                <a:cubicBezTo>
                  <a:pt x="8196217" y="383300"/>
                  <a:pt x="8205468" y="391801"/>
                  <a:pt x="8248472" y="400489"/>
                </a:cubicBezTo>
                <a:cubicBezTo>
                  <a:pt x="8283932" y="419791"/>
                  <a:pt x="8278617" y="392031"/>
                  <a:pt x="8300068" y="405531"/>
                </a:cubicBezTo>
                <a:lnTo>
                  <a:pt x="8356293" y="403328"/>
                </a:lnTo>
                <a:cubicBezTo>
                  <a:pt x="8377247" y="404463"/>
                  <a:pt x="8438442" y="433194"/>
                  <a:pt x="8475838" y="435524"/>
                </a:cubicBezTo>
                <a:cubicBezTo>
                  <a:pt x="8510241" y="438037"/>
                  <a:pt x="8545511" y="449840"/>
                  <a:pt x="8575216" y="450198"/>
                </a:cubicBezTo>
                <a:lnTo>
                  <a:pt x="8588650" y="447070"/>
                </a:lnTo>
                <a:lnTo>
                  <a:pt x="8612184" y="439577"/>
                </a:lnTo>
                <a:lnTo>
                  <a:pt x="8630713" y="433015"/>
                </a:lnTo>
                <a:cubicBezTo>
                  <a:pt x="8635870" y="429519"/>
                  <a:pt x="8700685" y="428411"/>
                  <a:pt x="8704240" y="422865"/>
                </a:cubicBezTo>
                <a:cubicBezTo>
                  <a:pt x="8761777" y="429549"/>
                  <a:pt x="8768302" y="427178"/>
                  <a:pt x="8829513" y="429389"/>
                </a:cubicBezTo>
                <a:cubicBezTo>
                  <a:pt x="8922895" y="444672"/>
                  <a:pt x="8924579" y="401507"/>
                  <a:pt x="9083651" y="390744"/>
                </a:cubicBezTo>
                <a:cubicBezTo>
                  <a:pt x="9138403" y="388032"/>
                  <a:pt x="9315003" y="378647"/>
                  <a:pt x="9371402" y="371809"/>
                </a:cubicBezTo>
                <a:cubicBezTo>
                  <a:pt x="9358632" y="337502"/>
                  <a:pt x="9402842" y="379364"/>
                  <a:pt x="9429586" y="369213"/>
                </a:cubicBezTo>
                <a:cubicBezTo>
                  <a:pt x="9449312" y="370213"/>
                  <a:pt x="9473938" y="373270"/>
                  <a:pt x="9489757" y="377814"/>
                </a:cubicBezTo>
                <a:cubicBezTo>
                  <a:pt x="9498164" y="379256"/>
                  <a:pt x="9507139" y="379272"/>
                  <a:pt x="9516954" y="376991"/>
                </a:cubicBezTo>
                <a:cubicBezTo>
                  <a:pt x="9548430" y="354766"/>
                  <a:pt x="9591874" y="370315"/>
                  <a:pt x="9645588" y="363590"/>
                </a:cubicBezTo>
                <a:cubicBezTo>
                  <a:pt x="9660487" y="368814"/>
                  <a:pt x="9710817" y="350550"/>
                  <a:pt x="9722896" y="360983"/>
                </a:cubicBezTo>
                <a:cubicBezTo>
                  <a:pt x="9733918" y="362239"/>
                  <a:pt x="9745201" y="356679"/>
                  <a:pt x="9752803" y="368492"/>
                </a:cubicBezTo>
                <a:cubicBezTo>
                  <a:pt x="9793268" y="374490"/>
                  <a:pt x="9843313" y="380978"/>
                  <a:pt x="9890305" y="380736"/>
                </a:cubicBezTo>
                <a:cubicBezTo>
                  <a:pt x="9912701" y="380083"/>
                  <a:pt x="9926523" y="379037"/>
                  <a:pt x="9939767" y="377776"/>
                </a:cubicBezTo>
                <a:lnTo>
                  <a:pt x="9944355" y="377352"/>
                </a:lnTo>
                <a:lnTo>
                  <a:pt x="9953719" y="375642"/>
                </a:lnTo>
                <a:lnTo>
                  <a:pt x="9955809" y="376294"/>
                </a:lnTo>
                <a:lnTo>
                  <a:pt x="10032710" y="394940"/>
                </a:lnTo>
                <a:lnTo>
                  <a:pt x="10049925" y="404971"/>
                </a:lnTo>
                <a:lnTo>
                  <a:pt x="10112671" y="414549"/>
                </a:lnTo>
                <a:cubicBezTo>
                  <a:pt x="10169643" y="412125"/>
                  <a:pt x="10132220" y="425358"/>
                  <a:pt x="10170853" y="435168"/>
                </a:cubicBezTo>
                <a:cubicBezTo>
                  <a:pt x="10206088" y="442020"/>
                  <a:pt x="10240809" y="454081"/>
                  <a:pt x="10290184" y="448123"/>
                </a:cubicBezTo>
                <a:cubicBezTo>
                  <a:pt x="10301813" y="444919"/>
                  <a:pt x="10315233" y="449499"/>
                  <a:pt x="10320158" y="458352"/>
                </a:cubicBezTo>
                <a:cubicBezTo>
                  <a:pt x="10321006" y="459876"/>
                  <a:pt x="10321565" y="461470"/>
                  <a:pt x="10321815" y="463087"/>
                </a:cubicBezTo>
                <a:cubicBezTo>
                  <a:pt x="10354058" y="457158"/>
                  <a:pt x="10355176" y="470634"/>
                  <a:pt x="10373742" y="464538"/>
                </a:cubicBezTo>
                <a:cubicBezTo>
                  <a:pt x="10403060" y="475292"/>
                  <a:pt x="10411841" y="497597"/>
                  <a:pt x="10428532" y="492504"/>
                </a:cubicBezTo>
                <a:cubicBezTo>
                  <a:pt x="10440561" y="500742"/>
                  <a:pt x="10446267" y="521930"/>
                  <a:pt x="10466490" y="517759"/>
                </a:cubicBezTo>
                <a:cubicBezTo>
                  <a:pt x="10464622" y="519986"/>
                  <a:pt x="10465013" y="521261"/>
                  <a:pt x="10466675" y="522076"/>
                </a:cubicBezTo>
                <a:lnTo>
                  <a:pt x="10470309" y="522792"/>
                </a:lnTo>
                <a:lnTo>
                  <a:pt x="10474138" y="519761"/>
                </a:lnTo>
                <a:cubicBezTo>
                  <a:pt x="10488888" y="509612"/>
                  <a:pt x="10484914" y="524734"/>
                  <a:pt x="10501100" y="528263"/>
                </a:cubicBezTo>
                <a:cubicBezTo>
                  <a:pt x="10508412" y="530705"/>
                  <a:pt x="10505426" y="533743"/>
                  <a:pt x="10502395" y="536393"/>
                </a:cubicBezTo>
                <a:lnTo>
                  <a:pt x="10689496" y="560233"/>
                </a:lnTo>
                <a:cubicBezTo>
                  <a:pt x="10721441" y="573640"/>
                  <a:pt x="10757547" y="582937"/>
                  <a:pt x="10788736" y="613188"/>
                </a:cubicBezTo>
                <a:cubicBezTo>
                  <a:pt x="10794510" y="621641"/>
                  <a:pt x="10807098" y="616073"/>
                  <a:pt x="10819747" y="621351"/>
                </a:cubicBezTo>
                <a:cubicBezTo>
                  <a:pt x="10832398" y="626630"/>
                  <a:pt x="10846356" y="639592"/>
                  <a:pt x="10864632" y="644858"/>
                </a:cubicBezTo>
                <a:cubicBezTo>
                  <a:pt x="10895617" y="652290"/>
                  <a:pt x="10921550" y="640451"/>
                  <a:pt x="10929407" y="652945"/>
                </a:cubicBezTo>
                <a:cubicBezTo>
                  <a:pt x="10945460" y="653176"/>
                  <a:pt x="10968148" y="640553"/>
                  <a:pt x="10979412" y="654217"/>
                </a:cubicBezTo>
                <a:cubicBezTo>
                  <a:pt x="10981679" y="643737"/>
                  <a:pt x="10997287" y="663414"/>
                  <a:pt x="11006959" y="657017"/>
                </a:cubicBezTo>
                <a:cubicBezTo>
                  <a:pt x="11023230" y="659396"/>
                  <a:pt x="11051890" y="662462"/>
                  <a:pt x="11077038" y="668487"/>
                </a:cubicBezTo>
                <a:cubicBezTo>
                  <a:pt x="11097000" y="690299"/>
                  <a:pt x="11141286" y="676399"/>
                  <a:pt x="11157850" y="693164"/>
                </a:cubicBezTo>
                <a:cubicBezTo>
                  <a:pt x="11163800" y="695757"/>
                  <a:pt x="11169599" y="696942"/>
                  <a:pt x="11175276" y="697243"/>
                </a:cubicBezTo>
                <a:lnTo>
                  <a:pt x="11191131" y="696085"/>
                </a:lnTo>
                <a:lnTo>
                  <a:pt x="11195573" y="691751"/>
                </a:lnTo>
                <a:lnTo>
                  <a:pt x="11205299" y="693247"/>
                </a:lnTo>
                <a:lnTo>
                  <a:pt x="11223770" y="690335"/>
                </a:lnTo>
                <a:cubicBezTo>
                  <a:pt x="11237778" y="693777"/>
                  <a:pt x="11256852" y="701947"/>
                  <a:pt x="11292119" y="713311"/>
                </a:cubicBezTo>
                <a:cubicBezTo>
                  <a:pt x="11334878" y="733451"/>
                  <a:pt x="11401662" y="729175"/>
                  <a:pt x="11435379" y="758519"/>
                </a:cubicBezTo>
                <a:lnTo>
                  <a:pt x="11604406" y="810476"/>
                </a:lnTo>
                <a:lnTo>
                  <a:pt x="11652155" y="825109"/>
                </a:lnTo>
                <a:lnTo>
                  <a:pt x="11654192" y="827301"/>
                </a:lnTo>
                <a:cubicBezTo>
                  <a:pt x="11661650" y="834729"/>
                  <a:pt x="11669215" y="841480"/>
                  <a:pt x="11676599" y="846628"/>
                </a:cubicBezTo>
                <a:cubicBezTo>
                  <a:pt x="11688258" y="861760"/>
                  <a:pt x="11752266" y="896888"/>
                  <a:pt x="11775168" y="890664"/>
                </a:cubicBezTo>
                <a:cubicBezTo>
                  <a:pt x="11790977" y="883819"/>
                  <a:pt x="11808364" y="879901"/>
                  <a:pt x="11826341" y="877558"/>
                </a:cubicBezTo>
                <a:lnTo>
                  <a:pt x="11879068" y="874038"/>
                </a:lnTo>
                <a:lnTo>
                  <a:pt x="11889563" y="878619"/>
                </a:lnTo>
                <a:lnTo>
                  <a:pt x="12016613" y="886111"/>
                </a:lnTo>
                <a:lnTo>
                  <a:pt x="12108292" y="868500"/>
                </a:lnTo>
                <a:cubicBezTo>
                  <a:pt x="12129725" y="867311"/>
                  <a:pt x="12157891" y="874537"/>
                  <a:pt x="12182910" y="882003"/>
                </a:cubicBezTo>
                <a:lnTo>
                  <a:pt x="12192000" y="884778"/>
                </a:lnTo>
                <a:lnTo>
                  <a:pt x="12192000" y="1610315"/>
                </a:lnTo>
                <a:lnTo>
                  <a:pt x="12191998" y="1610315"/>
                </a:lnTo>
                <a:lnTo>
                  <a:pt x="12191998" y="1924333"/>
                </a:lnTo>
                <a:lnTo>
                  <a:pt x="0" y="1924333"/>
                </a:lnTo>
                <a:lnTo>
                  <a:pt x="0" y="505159"/>
                </a:lnTo>
                <a:lnTo>
                  <a:pt x="5722" y="508889"/>
                </a:lnTo>
                <a:cubicBezTo>
                  <a:pt x="21614" y="518548"/>
                  <a:pt x="33814" y="524781"/>
                  <a:pt x="38476" y="524137"/>
                </a:cubicBezTo>
                <a:cubicBezTo>
                  <a:pt x="99229" y="544180"/>
                  <a:pt x="142010" y="538457"/>
                  <a:pt x="192883" y="545272"/>
                </a:cubicBezTo>
                <a:cubicBezTo>
                  <a:pt x="277629" y="525210"/>
                  <a:pt x="293434" y="558443"/>
                  <a:pt x="343710" y="565029"/>
                </a:cubicBezTo>
                <a:cubicBezTo>
                  <a:pt x="383094" y="555729"/>
                  <a:pt x="425462" y="556271"/>
                  <a:pt x="471066" y="549837"/>
                </a:cubicBezTo>
                <a:cubicBezTo>
                  <a:pt x="513583" y="544428"/>
                  <a:pt x="569194" y="531004"/>
                  <a:pt x="617333" y="526428"/>
                </a:cubicBezTo>
                <a:cubicBezTo>
                  <a:pt x="660031" y="520760"/>
                  <a:pt x="696675" y="523882"/>
                  <a:pt x="725203" y="523793"/>
                </a:cubicBezTo>
                <a:cubicBezTo>
                  <a:pt x="736650" y="521695"/>
                  <a:pt x="780513" y="502146"/>
                  <a:pt x="788494" y="505799"/>
                </a:cubicBezTo>
                <a:lnTo>
                  <a:pt x="885977" y="526585"/>
                </a:lnTo>
                <a:cubicBezTo>
                  <a:pt x="906140" y="522837"/>
                  <a:pt x="917203" y="532232"/>
                  <a:pt x="932142" y="528005"/>
                </a:cubicBezTo>
                <a:cubicBezTo>
                  <a:pt x="963701" y="524128"/>
                  <a:pt x="1061555" y="499582"/>
                  <a:pt x="1090404" y="498299"/>
                </a:cubicBezTo>
                <a:cubicBezTo>
                  <a:pt x="1132840" y="494057"/>
                  <a:pt x="1148476" y="496041"/>
                  <a:pt x="1188628" y="483151"/>
                </a:cubicBezTo>
                <a:cubicBezTo>
                  <a:pt x="1230397" y="468408"/>
                  <a:pt x="1278711" y="457638"/>
                  <a:pt x="1316247" y="425979"/>
                </a:cubicBezTo>
                <a:cubicBezTo>
                  <a:pt x="1322662" y="417251"/>
                  <a:pt x="1339433" y="418553"/>
                  <a:pt x="1357712" y="416549"/>
                </a:cubicBezTo>
                <a:cubicBezTo>
                  <a:pt x="1375991" y="414544"/>
                  <a:pt x="1423507" y="412949"/>
                  <a:pt x="1425921" y="413953"/>
                </a:cubicBezTo>
                <a:cubicBezTo>
                  <a:pt x="1450272" y="407937"/>
                  <a:pt x="1458223" y="388156"/>
                  <a:pt x="1503817" y="380457"/>
                </a:cubicBezTo>
                <a:cubicBezTo>
                  <a:pt x="1541095" y="377398"/>
                  <a:pt x="1605565" y="376357"/>
                  <a:pt x="1639196" y="372785"/>
                </a:cubicBezTo>
                <a:cubicBezTo>
                  <a:pt x="1653280" y="376736"/>
                  <a:pt x="1695289" y="365766"/>
                  <a:pt x="1705606" y="359023"/>
                </a:cubicBezTo>
                <a:cubicBezTo>
                  <a:pt x="1729169" y="336295"/>
                  <a:pt x="1793207" y="348537"/>
                  <a:pt x="1813011" y="331023"/>
                </a:cubicBezTo>
                <a:cubicBezTo>
                  <a:pt x="1820772" y="328179"/>
                  <a:pt x="1823566" y="341833"/>
                  <a:pt x="1831380" y="341307"/>
                </a:cubicBezTo>
                <a:lnTo>
                  <a:pt x="1858612" y="326777"/>
                </a:lnTo>
                <a:lnTo>
                  <a:pt x="1880661" y="335987"/>
                </a:lnTo>
                <a:lnTo>
                  <a:pt x="1941495" y="310792"/>
                </a:lnTo>
                <a:cubicBezTo>
                  <a:pt x="1978970" y="307223"/>
                  <a:pt x="1947391" y="291714"/>
                  <a:pt x="1995402" y="305480"/>
                </a:cubicBezTo>
                <a:cubicBezTo>
                  <a:pt x="2042464" y="298034"/>
                  <a:pt x="2153424" y="281146"/>
                  <a:pt x="2223864" y="266118"/>
                </a:cubicBezTo>
                <a:cubicBezTo>
                  <a:pt x="2261296" y="256300"/>
                  <a:pt x="2360518" y="238323"/>
                  <a:pt x="2418043" y="215314"/>
                </a:cubicBezTo>
                <a:cubicBezTo>
                  <a:pt x="2472088" y="206823"/>
                  <a:pt x="2499422" y="162612"/>
                  <a:pt x="2558461" y="168193"/>
                </a:cubicBezTo>
                <a:cubicBezTo>
                  <a:pt x="2559660" y="164506"/>
                  <a:pt x="2592244" y="161337"/>
                  <a:pt x="2595535" y="158548"/>
                </a:cubicBezTo>
                <a:lnTo>
                  <a:pt x="2626942" y="130400"/>
                </a:lnTo>
                <a:lnTo>
                  <a:pt x="2632225" y="130446"/>
                </a:lnTo>
                <a:lnTo>
                  <a:pt x="2696856" y="128498"/>
                </a:lnTo>
                <a:lnTo>
                  <a:pt x="2759767" y="127784"/>
                </a:lnTo>
                <a:cubicBezTo>
                  <a:pt x="2770024" y="123546"/>
                  <a:pt x="2781047" y="119463"/>
                  <a:pt x="2792685" y="115710"/>
                </a:cubicBezTo>
                <a:lnTo>
                  <a:pt x="2799767" y="113754"/>
                </a:lnTo>
                <a:lnTo>
                  <a:pt x="2829799" y="120042"/>
                </a:lnTo>
                <a:lnTo>
                  <a:pt x="2890704" y="121493"/>
                </a:lnTo>
                <a:cubicBezTo>
                  <a:pt x="2935390" y="121035"/>
                  <a:pt x="2990780" y="113193"/>
                  <a:pt x="3042646" y="112273"/>
                </a:cubicBezTo>
                <a:cubicBezTo>
                  <a:pt x="3077119" y="111474"/>
                  <a:pt x="3124089" y="100414"/>
                  <a:pt x="3146630" y="100898"/>
                </a:cubicBezTo>
                <a:cubicBezTo>
                  <a:pt x="3169381" y="117699"/>
                  <a:pt x="3224695" y="125864"/>
                  <a:pt x="3233163" y="120200"/>
                </a:cubicBezTo>
                <a:lnTo>
                  <a:pt x="3372699" y="129394"/>
                </a:lnTo>
                <a:cubicBezTo>
                  <a:pt x="3389020" y="126586"/>
                  <a:pt x="3397563" y="116804"/>
                  <a:pt x="3394352" y="131671"/>
                </a:cubicBezTo>
                <a:cubicBezTo>
                  <a:pt x="3406102" y="131485"/>
                  <a:pt x="3429770" y="120938"/>
                  <a:pt x="3448218" y="118229"/>
                </a:cubicBezTo>
                <a:lnTo>
                  <a:pt x="3505047" y="115412"/>
                </a:lnTo>
                <a:lnTo>
                  <a:pt x="3521767" y="111071"/>
                </a:lnTo>
                <a:cubicBezTo>
                  <a:pt x="3526335" y="108877"/>
                  <a:pt x="3582156" y="117732"/>
                  <a:pt x="3585137" y="114371"/>
                </a:cubicBezTo>
                <a:cubicBezTo>
                  <a:pt x="3638265" y="102098"/>
                  <a:pt x="3633789" y="98565"/>
                  <a:pt x="3690293" y="98301"/>
                </a:cubicBezTo>
                <a:cubicBezTo>
                  <a:pt x="3782197" y="112746"/>
                  <a:pt x="3826738" y="92943"/>
                  <a:pt x="3867818" y="88985"/>
                </a:cubicBezTo>
                <a:cubicBezTo>
                  <a:pt x="3943777" y="81477"/>
                  <a:pt x="3990501" y="75194"/>
                  <a:pt x="4091337" y="70813"/>
                </a:cubicBezTo>
                <a:cubicBezTo>
                  <a:pt x="4154422" y="62932"/>
                  <a:pt x="4217060" y="45734"/>
                  <a:pt x="4246332" y="41697"/>
                </a:cubicBezTo>
                <a:cubicBezTo>
                  <a:pt x="4253308" y="42804"/>
                  <a:pt x="4260125" y="44606"/>
                  <a:pt x="4266975" y="46592"/>
                </a:cubicBezTo>
                <a:lnTo>
                  <a:pt x="4270566" y="47620"/>
                </a:lnTo>
                <a:lnTo>
                  <a:pt x="4288964" y="52766"/>
                </a:lnTo>
                <a:lnTo>
                  <a:pt x="4365137" y="51783"/>
                </a:lnTo>
                <a:lnTo>
                  <a:pt x="4430546" y="44555"/>
                </a:lnTo>
                <a:lnTo>
                  <a:pt x="4444136" y="39567"/>
                </a:lnTo>
                <a:lnTo>
                  <a:pt x="4534039" y="31604"/>
                </a:lnTo>
                <a:lnTo>
                  <a:pt x="4560448" y="25231"/>
                </a:lnTo>
                <a:lnTo>
                  <a:pt x="4568006" y="25970"/>
                </a:lnTo>
                <a:cubicBezTo>
                  <a:pt x="4580278" y="23866"/>
                  <a:pt x="4594878" y="14904"/>
                  <a:pt x="4595497" y="22958"/>
                </a:cubicBezTo>
                <a:lnTo>
                  <a:pt x="4608623" y="18108"/>
                </a:lnTo>
                <a:lnTo>
                  <a:pt x="4623942" y="22251"/>
                </a:lnTo>
                <a:cubicBezTo>
                  <a:pt x="4633227" y="23117"/>
                  <a:pt x="4655429" y="23973"/>
                  <a:pt x="4664336" y="23306"/>
                </a:cubicBezTo>
                <a:lnTo>
                  <a:pt x="4677385" y="18246"/>
                </a:lnTo>
                <a:lnTo>
                  <a:pt x="4698143" y="18036"/>
                </a:lnTo>
                <a:cubicBezTo>
                  <a:pt x="4710347" y="18931"/>
                  <a:pt x="4736189" y="22441"/>
                  <a:pt x="4750609" y="23611"/>
                </a:cubicBezTo>
                <a:cubicBezTo>
                  <a:pt x="4764270" y="27424"/>
                  <a:pt x="4774858" y="29782"/>
                  <a:pt x="4784658" y="25057"/>
                </a:cubicBezTo>
                <a:cubicBezTo>
                  <a:pt x="4804708" y="29613"/>
                  <a:pt x="4822811" y="48263"/>
                  <a:pt x="4847558" y="38726"/>
                </a:cubicBezTo>
                <a:cubicBezTo>
                  <a:pt x="4868304" y="42993"/>
                  <a:pt x="4867190" y="47939"/>
                  <a:pt x="4909134" y="50659"/>
                </a:cubicBezTo>
                <a:cubicBezTo>
                  <a:pt x="4945026" y="52455"/>
                  <a:pt x="5063406" y="54096"/>
                  <a:pt x="5099219" y="55050"/>
                </a:cubicBezTo>
                <a:cubicBezTo>
                  <a:pt x="5145195" y="57873"/>
                  <a:pt x="5163254" y="65473"/>
                  <a:pt x="5184992" y="67596"/>
                </a:cubicBezTo>
                <a:cubicBezTo>
                  <a:pt x="5206728" y="69720"/>
                  <a:pt x="5195578" y="65687"/>
                  <a:pt x="5229637" y="67789"/>
                </a:cubicBezTo>
                <a:cubicBezTo>
                  <a:pt x="5263695" y="69892"/>
                  <a:pt x="5345217" y="78854"/>
                  <a:pt x="5389346" y="80211"/>
                </a:cubicBezTo>
                <a:cubicBezTo>
                  <a:pt x="5425889" y="83191"/>
                  <a:pt x="5461943" y="84751"/>
                  <a:pt x="5494414" y="75926"/>
                </a:cubicBezTo>
                <a:lnTo>
                  <a:pt x="5528443" y="77206"/>
                </a:lnTo>
                <a:cubicBezTo>
                  <a:pt x="5582723" y="71370"/>
                  <a:pt x="5638917" y="68385"/>
                  <a:pt x="5684939" y="50269"/>
                </a:cubicBezTo>
                <a:cubicBezTo>
                  <a:pt x="5724389" y="45804"/>
                  <a:pt x="5737860" y="52916"/>
                  <a:pt x="5765146" y="50414"/>
                </a:cubicBezTo>
                <a:cubicBezTo>
                  <a:pt x="5792695" y="43060"/>
                  <a:pt x="5827352" y="38097"/>
                  <a:pt x="5848655" y="35257"/>
                </a:cubicBezTo>
                <a:lnTo>
                  <a:pt x="5930656" y="30131"/>
                </a:lnTo>
                <a:lnTo>
                  <a:pt x="6124150" y="31679"/>
                </a:lnTo>
                <a:cubicBezTo>
                  <a:pt x="6138131" y="22216"/>
                  <a:pt x="6167730" y="4075"/>
                  <a:pt x="6189199" y="588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05D874D-A0AB-DAAF-35B7-E7231AD74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260" y="704425"/>
            <a:ext cx="11449722" cy="132916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b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 had a video-call on teams with the </a:t>
            </a:r>
            <a:r>
              <a:rPr lang="en-US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Organization </a:t>
            </a:r>
            <a:r>
              <a:rPr lang="en-US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Kinderstiftung</a:t>
            </a:r>
            <a:r>
              <a:rPr lang="en-US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-Troisdorf.</a:t>
            </a:r>
            <a:br>
              <a:rPr lang="en-US" b="1" i="1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</a:br>
            <a:endParaRPr lang="en-US" b="1" kern="1200" dirty="0">
              <a:solidFill>
                <a:schemeClr val="tx1">
                  <a:lumMod val="85000"/>
                  <a:lumOff val="15000"/>
                </a:schemeClr>
              </a:solidFill>
              <a:latin typeface="Arial Nova"/>
            </a:endParaRPr>
          </a:p>
        </p:txBody>
      </p:sp>
      <p:pic>
        <p:nvPicPr>
          <p:cNvPr id="4" name="Grafik 4" descr="Ein Bild, das Text, Im Haus, Person, Mann enthält.&#10;&#10;Beschreibung automatisch generiert.">
            <a:extLst>
              <a:ext uri="{FF2B5EF4-FFF2-40B4-BE49-F238E27FC236}">
                <a16:creationId xmlns:a16="http://schemas.microsoft.com/office/drawing/2014/main" id="{48E14BC4-3F13-B2FA-6D2D-B4F7C6C5CC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612"/>
          <a:stretch/>
        </p:blipFill>
        <p:spPr>
          <a:xfrm>
            <a:off x="1798320" y="1915921"/>
            <a:ext cx="8432800" cy="4277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585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98C263-6933-CF72-76BD-E96C2EE07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77060"/>
            <a:ext cx="11317224" cy="5467124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de-DE" sz="3600" b="1" dirty="0">
                <a:cs typeface="Aharoni" panose="02010803020104030203" pitchFamily="2" charset="-79"/>
              </a:rPr>
              <a:t>Interview </a:t>
            </a:r>
            <a:r>
              <a:rPr lang="de-DE" sz="3600" b="1" dirty="0" err="1">
                <a:cs typeface="Aharoni" panose="02010803020104030203" pitchFamily="2" charset="-79"/>
              </a:rPr>
              <a:t>with</a:t>
            </a:r>
            <a:r>
              <a:rPr lang="de-DE" sz="3600" b="1" dirty="0">
                <a:cs typeface="Aharoni" panose="02010803020104030203" pitchFamily="2" charset="-79"/>
              </a:rPr>
              <a:t> </a:t>
            </a:r>
            <a:r>
              <a:rPr lang="de-DE" sz="3600" b="1" dirty="0" err="1">
                <a:cs typeface="Aharoni" panose="02010803020104030203" pitchFamily="2" charset="-79"/>
              </a:rPr>
              <a:t>one</a:t>
            </a:r>
            <a:r>
              <a:rPr lang="de-DE" sz="3600" b="1" dirty="0">
                <a:cs typeface="Aharoni" panose="02010803020104030203" pitchFamily="2" charset="-79"/>
              </a:rPr>
              <a:t> </a:t>
            </a:r>
            <a:r>
              <a:rPr lang="de-DE" sz="3600" b="1" dirty="0" err="1">
                <a:cs typeface="Aharoni" panose="02010803020104030203" pitchFamily="2" charset="-79"/>
              </a:rPr>
              <a:t>of</a:t>
            </a:r>
            <a:r>
              <a:rPr lang="de-DE" sz="3600" b="1" dirty="0">
                <a:cs typeface="Aharoni" panose="02010803020104030203" pitchFamily="2" charset="-79"/>
              </a:rPr>
              <a:t> </a:t>
            </a:r>
            <a:r>
              <a:rPr lang="de-DE" sz="3600" b="1" dirty="0" err="1">
                <a:cs typeface="Aharoni" panose="02010803020104030203" pitchFamily="2" charset="-79"/>
              </a:rPr>
              <a:t>the</a:t>
            </a:r>
            <a:r>
              <a:rPr lang="de-DE" sz="3600" b="1" dirty="0">
                <a:cs typeface="Aharoni" panose="02010803020104030203" pitchFamily="2" charset="-79"/>
              </a:rPr>
              <a:t> </a:t>
            </a:r>
            <a:r>
              <a:rPr lang="de-DE" sz="3600" b="1" dirty="0" err="1">
                <a:cs typeface="Aharoni" panose="02010803020104030203" pitchFamily="2" charset="-79"/>
              </a:rPr>
              <a:t>voluntary</a:t>
            </a:r>
            <a:r>
              <a:rPr lang="de-DE" sz="3600" b="1" dirty="0">
                <a:cs typeface="Aharoni" panose="02010803020104030203" pitchFamily="2" charset="-79"/>
              </a:rPr>
              <a:t> </a:t>
            </a:r>
            <a:r>
              <a:rPr lang="de-DE" sz="3600" b="1" dirty="0" err="1">
                <a:cs typeface="Aharoni" panose="02010803020104030203" pitchFamily="2" charset="-79"/>
              </a:rPr>
              <a:t>workers</a:t>
            </a:r>
            <a:endParaRPr lang="de-DE" sz="3600" b="1" dirty="0"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de-DE" sz="3600" b="1" dirty="0">
              <a:cs typeface="Aharoni" panose="02010803020104030203" pitchFamily="2" charset="-79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b="1" u="sng" dirty="0" err="1">
                <a:cs typeface="Aharoni" panose="02010803020104030203" pitchFamily="2" charset="-79"/>
              </a:rPr>
              <a:t>When</a:t>
            </a:r>
            <a:r>
              <a:rPr lang="de-DE" b="1" u="sng" dirty="0">
                <a:cs typeface="Aharoni" panose="02010803020104030203" pitchFamily="2" charset="-79"/>
              </a:rPr>
              <a:t> was </a:t>
            </a:r>
            <a:r>
              <a:rPr lang="de-DE" b="1" u="sng" dirty="0" err="1">
                <a:cs typeface="Aharoni" panose="02010803020104030203" pitchFamily="2" charset="-79"/>
              </a:rPr>
              <a:t>the</a:t>
            </a:r>
            <a:r>
              <a:rPr lang="de-DE" b="1" u="sng" dirty="0">
                <a:cs typeface="Aharoni" panose="02010803020104030203" pitchFamily="2" charset="-79"/>
              </a:rPr>
              <a:t> </a:t>
            </a:r>
            <a:r>
              <a:rPr lang="de-DE" b="1" i="1" u="sng" dirty="0">
                <a:cs typeface="Aharoni" panose="02010803020104030203" pitchFamily="2" charset="-79"/>
              </a:rPr>
              <a:t>Kinderstiftung Troisdorf </a:t>
            </a:r>
            <a:r>
              <a:rPr lang="de-DE" b="1" u="sng" dirty="0" err="1">
                <a:cs typeface="Aharoni" panose="02010803020104030203" pitchFamily="2" charset="-79"/>
              </a:rPr>
              <a:t>established</a:t>
            </a:r>
            <a:r>
              <a:rPr lang="de-DE" b="1" u="sng" dirty="0">
                <a:cs typeface="Aharoni" panose="02010803020104030203" pitchFamily="2" charset="-79"/>
              </a:rPr>
              <a:t>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b="1" dirty="0">
                <a:cs typeface="Aharoni" panose="02010803020104030203" pitchFamily="2" charset="-79"/>
              </a:rPr>
              <a:t>March 2012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de-DE" b="1" dirty="0">
              <a:cs typeface="Aharoni" panose="02010803020104030203" pitchFamily="2" charset="-79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b="1" u="sng" dirty="0" err="1">
                <a:cs typeface="Aharoni" panose="02010803020104030203" pitchFamily="2" charset="-79"/>
              </a:rPr>
              <a:t>How</a:t>
            </a:r>
            <a:r>
              <a:rPr lang="de-DE" b="1" u="sng" dirty="0">
                <a:cs typeface="Aharoni" panose="02010803020104030203" pitchFamily="2" charset="-79"/>
              </a:rPr>
              <a:t> </a:t>
            </a:r>
            <a:r>
              <a:rPr lang="de-DE" b="1" u="sng" dirty="0" err="1">
                <a:cs typeface="Aharoni" panose="02010803020104030203" pitchFamily="2" charset="-79"/>
              </a:rPr>
              <a:t>did</a:t>
            </a:r>
            <a:r>
              <a:rPr lang="de-DE" b="1" u="sng" dirty="0">
                <a:cs typeface="Aharoni" panose="02010803020104030203" pitchFamily="2" charset="-79"/>
              </a:rPr>
              <a:t> </a:t>
            </a:r>
            <a:r>
              <a:rPr lang="de-DE" b="1" u="sng" dirty="0" err="1">
                <a:cs typeface="Aharoni" panose="02010803020104030203" pitchFamily="2" charset="-79"/>
              </a:rPr>
              <a:t>you</a:t>
            </a:r>
            <a:r>
              <a:rPr lang="de-DE" b="1" u="sng" dirty="0">
                <a:cs typeface="Aharoni" panose="02010803020104030203" pitchFamily="2" charset="-79"/>
              </a:rPr>
              <a:t> </a:t>
            </a:r>
            <a:r>
              <a:rPr lang="de-DE" b="1" u="sng" dirty="0" err="1">
                <a:cs typeface="Aharoni" panose="02010803020104030203" pitchFamily="2" charset="-79"/>
              </a:rPr>
              <a:t>come</a:t>
            </a:r>
            <a:r>
              <a:rPr lang="de-DE" b="1" u="sng" dirty="0">
                <a:cs typeface="Aharoni" panose="02010803020104030203" pitchFamily="2" charset="-79"/>
              </a:rPr>
              <a:t> </a:t>
            </a:r>
            <a:r>
              <a:rPr lang="de-DE" b="1" u="sng" dirty="0" err="1">
                <a:cs typeface="Aharoni" panose="02010803020104030203" pitchFamily="2" charset="-79"/>
              </a:rPr>
              <a:t>up</a:t>
            </a:r>
            <a:r>
              <a:rPr lang="de-DE" b="1" u="sng" dirty="0">
                <a:cs typeface="Aharoni" panose="02010803020104030203" pitchFamily="2" charset="-79"/>
              </a:rPr>
              <a:t> </a:t>
            </a:r>
            <a:r>
              <a:rPr lang="de-DE" b="1" u="sng" dirty="0" err="1">
                <a:cs typeface="Aharoni" panose="02010803020104030203" pitchFamily="2" charset="-79"/>
              </a:rPr>
              <a:t>with</a:t>
            </a:r>
            <a:r>
              <a:rPr lang="de-DE" b="1" u="sng" dirty="0">
                <a:cs typeface="Aharoni" panose="02010803020104030203" pitchFamily="2" charset="-79"/>
              </a:rPr>
              <a:t> </a:t>
            </a:r>
            <a:r>
              <a:rPr lang="de-DE" b="1" u="sng" dirty="0" err="1">
                <a:cs typeface="Aharoni" panose="02010803020104030203" pitchFamily="2" charset="-79"/>
              </a:rPr>
              <a:t>the</a:t>
            </a:r>
            <a:r>
              <a:rPr lang="de-DE" b="1" u="sng" dirty="0">
                <a:cs typeface="Aharoni" panose="02010803020104030203" pitchFamily="2" charset="-79"/>
              </a:rPr>
              <a:t> </a:t>
            </a:r>
            <a:r>
              <a:rPr lang="de-DE" b="1" u="sng" dirty="0" err="1">
                <a:cs typeface="Aharoni" panose="02010803020104030203" pitchFamily="2" charset="-79"/>
              </a:rPr>
              <a:t>idea</a:t>
            </a:r>
            <a:r>
              <a:rPr lang="de-DE" b="1" u="sng" dirty="0">
                <a:cs typeface="Aharoni" panose="02010803020104030203" pitchFamily="2" charset="-79"/>
              </a:rPr>
              <a:t> </a:t>
            </a:r>
            <a:r>
              <a:rPr lang="de-DE" b="1" u="sng" dirty="0" err="1">
                <a:cs typeface="Aharoni" panose="02010803020104030203" pitchFamily="2" charset="-79"/>
              </a:rPr>
              <a:t>of</a:t>
            </a:r>
            <a:r>
              <a:rPr lang="de-DE" b="1" u="sng" dirty="0">
                <a:cs typeface="Aharoni" panose="02010803020104030203" pitchFamily="2" charset="-79"/>
              </a:rPr>
              <a:t> </a:t>
            </a:r>
            <a:r>
              <a:rPr lang="de-DE" b="1" u="sng" dirty="0" err="1">
                <a:cs typeface="Aharoni" panose="02010803020104030203" pitchFamily="2" charset="-79"/>
              </a:rPr>
              <a:t>establishing</a:t>
            </a:r>
            <a:r>
              <a:rPr lang="de-DE" b="1" u="sng" dirty="0">
                <a:cs typeface="Aharoni" panose="02010803020104030203" pitchFamily="2" charset="-79"/>
              </a:rPr>
              <a:t> a </a:t>
            </a:r>
            <a:r>
              <a:rPr lang="de-DE" b="1" i="1" u="sng" dirty="0">
                <a:cs typeface="Aharoni" panose="02010803020104030203" pitchFamily="2" charset="-79"/>
              </a:rPr>
              <a:t>Kinderstiftung</a:t>
            </a:r>
            <a:r>
              <a:rPr lang="de-DE" b="1" u="sng" dirty="0">
                <a:cs typeface="Aharoni" panose="02010803020104030203" pitchFamily="2" charset="-79"/>
              </a:rPr>
              <a:t>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b="1" dirty="0" err="1">
                <a:cs typeface="Aharoni" panose="02010803020104030203" pitchFamily="2" charset="-79"/>
              </a:rPr>
              <a:t>There</a:t>
            </a:r>
            <a:r>
              <a:rPr lang="de-DE" b="1" dirty="0">
                <a:cs typeface="Aharoni" panose="02010803020104030203" pitchFamily="2" charset="-79"/>
              </a:rPr>
              <a:t> </a:t>
            </a:r>
            <a:r>
              <a:rPr lang="de-DE" b="1" dirty="0" err="1">
                <a:cs typeface="Aharoni" panose="02010803020104030203" pitchFamily="2" charset="-79"/>
              </a:rPr>
              <a:t>were</a:t>
            </a:r>
            <a:r>
              <a:rPr lang="de-DE" b="1" dirty="0">
                <a:cs typeface="Aharoni" panose="02010803020104030203" pitchFamily="2" charset="-79"/>
              </a:rPr>
              <a:t> </a:t>
            </a:r>
            <a:r>
              <a:rPr lang="de-DE" b="1" dirty="0" err="1">
                <a:cs typeface="Aharoni" panose="02010803020104030203" pitchFamily="2" charset="-79"/>
              </a:rPr>
              <a:t>several</a:t>
            </a:r>
            <a:r>
              <a:rPr lang="de-DE" b="1" dirty="0">
                <a:cs typeface="Aharoni" panose="02010803020104030203" pitchFamily="2" charset="-79"/>
              </a:rPr>
              <a:t> </a:t>
            </a:r>
            <a:r>
              <a:rPr lang="de-DE" b="1" dirty="0" err="1">
                <a:cs typeface="Aharoni" panose="02010803020104030203" pitchFamily="2" charset="-79"/>
              </a:rPr>
              <a:t>people</a:t>
            </a:r>
            <a:r>
              <a:rPr lang="de-DE" b="1" dirty="0">
                <a:cs typeface="Aharoni" panose="02010803020104030203" pitchFamily="2" charset="-79"/>
              </a:rPr>
              <a:t> in 2010 </a:t>
            </a:r>
            <a:r>
              <a:rPr lang="de-DE" b="1" dirty="0" err="1">
                <a:cs typeface="Aharoni" panose="02010803020104030203" pitchFamily="2" charset="-79"/>
              </a:rPr>
              <a:t>who</a:t>
            </a:r>
            <a:r>
              <a:rPr lang="de-DE" b="1" dirty="0">
                <a:cs typeface="Aharoni" panose="02010803020104030203" pitchFamily="2" charset="-79"/>
              </a:rPr>
              <a:t> </a:t>
            </a:r>
            <a:r>
              <a:rPr lang="de-DE" b="1" dirty="0" err="1">
                <a:cs typeface="Aharoni" panose="02010803020104030203" pitchFamily="2" charset="-79"/>
              </a:rPr>
              <a:t>wanted</a:t>
            </a:r>
            <a:r>
              <a:rPr lang="de-DE" b="1" dirty="0">
                <a:cs typeface="Aharoni" panose="02010803020104030203" pitchFamily="2" charset="-79"/>
              </a:rPr>
              <a:t> to support </a:t>
            </a:r>
            <a:r>
              <a:rPr lang="de-DE" b="1" dirty="0" err="1">
                <a:cs typeface="Aharoni" panose="02010803020104030203" pitchFamily="2" charset="-79"/>
              </a:rPr>
              <a:t>children</a:t>
            </a:r>
            <a:r>
              <a:rPr lang="de-DE" b="1" dirty="0">
                <a:cs typeface="Aharoni" panose="02010803020104030203" pitchFamily="2" charset="-79"/>
              </a:rPr>
              <a:t> </a:t>
            </a:r>
            <a:r>
              <a:rPr lang="de-DE" b="1" dirty="0" err="1">
                <a:cs typeface="Aharoni" panose="02010803020104030203" pitchFamily="2" charset="-79"/>
              </a:rPr>
              <a:t>with</a:t>
            </a:r>
            <a:r>
              <a:rPr lang="de-DE" b="1" dirty="0">
                <a:cs typeface="Aharoni" panose="02010803020104030203" pitchFamily="2" charset="-79"/>
              </a:rPr>
              <a:t> social </a:t>
            </a:r>
            <a:r>
              <a:rPr lang="de-DE" b="1" dirty="0" err="1">
                <a:cs typeface="Aharoni" panose="02010803020104030203" pitchFamily="2" charset="-79"/>
              </a:rPr>
              <a:t>needs</a:t>
            </a:r>
            <a:r>
              <a:rPr lang="de-DE" b="1" dirty="0">
                <a:cs typeface="Aharoni" panose="02010803020104030203" pitchFamily="2" charset="-79"/>
              </a:rPr>
              <a:t> </a:t>
            </a:r>
            <a:r>
              <a:rPr lang="de-DE" b="1" dirty="0" err="1">
                <a:cs typeface="Aharoni" panose="02010803020104030203" pitchFamily="2" charset="-79"/>
              </a:rPr>
              <a:t>financially</a:t>
            </a:r>
            <a:r>
              <a:rPr lang="de-DE" b="1" dirty="0">
                <a:cs typeface="Aharoni" panose="02010803020104030203" pitchFamily="2" charset="-79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de-DE" b="1" dirty="0">
              <a:cs typeface="Aharoni" panose="02010803020104030203" pitchFamily="2" charset="-79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b="1" u="sng" dirty="0">
                <a:cs typeface="Aharoni" panose="02010803020104030203" pitchFamily="2" charset="-79"/>
              </a:rPr>
              <a:t>Are </a:t>
            </a:r>
            <a:r>
              <a:rPr lang="de-DE" b="1" u="sng" dirty="0" err="1">
                <a:cs typeface="Aharoni" panose="02010803020104030203" pitchFamily="2" charset="-79"/>
              </a:rPr>
              <a:t>there</a:t>
            </a:r>
            <a:r>
              <a:rPr lang="de-DE" b="1" u="sng" dirty="0">
                <a:cs typeface="Aharoni" panose="02010803020104030203" pitchFamily="2" charset="-79"/>
              </a:rPr>
              <a:t> </a:t>
            </a:r>
            <a:r>
              <a:rPr lang="de-DE" b="1" u="sng" dirty="0" err="1">
                <a:cs typeface="Aharoni" panose="02010803020104030203" pitchFamily="2" charset="-79"/>
              </a:rPr>
              <a:t>people</a:t>
            </a:r>
            <a:r>
              <a:rPr lang="de-DE" b="1" u="sng" dirty="0">
                <a:cs typeface="Aharoni" panose="02010803020104030203" pitchFamily="2" charset="-79"/>
              </a:rPr>
              <a:t> </a:t>
            </a:r>
            <a:r>
              <a:rPr lang="de-DE" b="1" u="sng" dirty="0" err="1">
                <a:cs typeface="Aharoni" panose="02010803020104030203" pitchFamily="2" charset="-79"/>
              </a:rPr>
              <a:t>who</a:t>
            </a:r>
            <a:r>
              <a:rPr lang="de-DE" b="1" u="sng" dirty="0">
                <a:cs typeface="Aharoni" panose="02010803020104030203" pitchFamily="2" charset="-79"/>
              </a:rPr>
              <a:t> </a:t>
            </a:r>
            <a:r>
              <a:rPr lang="de-DE" b="1" u="sng" dirty="0" err="1">
                <a:cs typeface="Aharoni" panose="02010803020104030203" pitchFamily="2" charset="-79"/>
              </a:rPr>
              <a:t>donate</a:t>
            </a:r>
            <a:r>
              <a:rPr lang="de-DE" b="1" u="sng" dirty="0">
                <a:cs typeface="Aharoni" panose="02010803020104030203" pitchFamily="2" charset="-79"/>
              </a:rPr>
              <a:t> </a:t>
            </a:r>
            <a:r>
              <a:rPr lang="de-DE" b="1" u="sng" dirty="0" err="1">
                <a:cs typeface="Aharoni" panose="02010803020104030203" pitchFamily="2" charset="-79"/>
              </a:rPr>
              <a:t>regulary</a:t>
            </a:r>
            <a:r>
              <a:rPr lang="de-DE" b="1" u="sng" dirty="0">
                <a:cs typeface="Aharoni" panose="02010803020104030203" pitchFamily="2" charset="-79"/>
              </a:rPr>
              <a:t>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b="1" dirty="0">
                <a:cs typeface="Aharoni" panose="02010803020104030203" pitchFamily="2" charset="-79"/>
              </a:rPr>
              <a:t>Yes, </a:t>
            </a:r>
            <a:r>
              <a:rPr lang="de-DE" b="1" dirty="0" err="1">
                <a:cs typeface="Aharoni" panose="02010803020104030203" pitchFamily="2" charset="-79"/>
              </a:rPr>
              <a:t>there</a:t>
            </a:r>
            <a:r>
              <a:rPr lang="de-DE" b="1" dirty="0">
                <a:cs typeface="Aharoni" panose="02010803020104030203" pitchFamily="2" charset="-79"/>
              </a:rPr>
              <a:t> </a:t>
            </a:r>
            <a:r>
              <a:rPr lang="de-DE" b="1" dirty="0" err="1">
                <a:cs typeface="Aharoni" panose="02010803020104030203" pitchFamily="2" charset="-79"/>
              </a:rPr>
              <a:t>are</a:t>
            </a:r>
            <a:r>
              <a:rPr lang="de-DE" b="1" dirty="0">
                <a:cs typeface="Aharoni" panose="02010803020104030203" pitchFamily="2" charset="-79"/>
              </a:rPr>
              <a:t> </a:t>
            </a:r>
            <a:r>
              <a:rPr lang="de-DE" b="1" dirty="0" err="1">
                <a:cs typeface="Aharoni" panose="02010803020104030203" pitchFamily="2" charset="-79"/>
              </a:rPr>
              <a:t>about</a:t>
            </a:r>
            <a:r>
              <a:rPr lang="de-DE" b="1" dirty="0">
                <a:cs typeface="Aharoni" panose="02010803020104030203" pitchFamily="2" charset="-79"/>
              </a:rPr>
              <a:t> 50 </a:t>
            </a:r>
            <a:r>
              <a:rPr lang="de-DE" b="1" dirty="0" err="1">
                <a:cs typeface="Aharoni" panose="02010803020104030203" pitchFamily="2" charset="-79"/>
              </a:rPr>
              <a:t>people</a:t>
            </a:r>
            <a:r>
              <a:rPr lang="de-DE" b="1" dirty="0">
                <a:cs typeface="Aharoni" panose="02010803020104030203" pitchFamily="2" charset="-79"/>
              </a:rPr>
              <a:t> </a:t>
            </a:r>
            <a:r>
              <a:rPr lang="de-DE" b="1" dirty="0" err="1">
                <a:cs typeface="Aharoni" panose="02010803020104030203" pitchFamily="2" charset="-79"/>
              </a:rPr>
              <a:t>from</a:t>
            </a:r>
            <a:r>
              <a:rPr lang="de-DE" b="1" dirty="0">
                <a:cs typeface="Aharoni" panose="02010803020104030203" pitchFamily="2" charset="-79"/>
              </a:rPr>
              <a:t> Troisdorf, </a:t>
            </a:r>
            <a:r>
              <a:rPr lang="de-DE" b="1" dirty="0" err="1">
                <a:cs typeface="Aharoni" panose="02010803020104030203" pitchFamily="2" charset="-79"/>
              </a:rPr>
              <a:t>there</a:t>
            </a:r>
            <a:r>
              <a:rPr lang="de-DE" b="1" dirty="0">
                <a:cs typeface="Aharoni" panose="02010803020104030203" pitchFamily="2" charset="-79"/>
              </a:rPr>
              <a:t> </a:t>
            </a:r>
            <a:r>
              <a:rPr lang="de-DE" b="1" dirty="0" err="1">
                <a:cs typeface="Aharoni" panose="02010803020104030203" pitchFamily="2" charset="-79"/>
              </a:rPr>
              <a:t>are</a:t>
            </a:r>
            <a:r>
              <a:rPr lang="de-DE" b="1" dirty="0">
                <a:cs typeface="Aharoni" panose="02010803020104030203" pitchFamily="2" charset="-79"/>
              </a:rPr>
              <a:t> private </a:t>
            </a:r>
            <a:r>
              <a:rPr lang="de-DE" b="1" dirty="0" err="1">
                <a:cs typeface="Aharoni" panose="02010803020104030203" pitchFamily="2" charset="-79"/>
              </a:rPr>
              <a:t>citizens</a:t>
            </a:r>
            <a:r>
              <a:rPr lang="de-DE" b="1" dirty="0">
                <a:cs typeface="Aharoni" panose="02010803020104030203" pitchFamily="2" charset="-79"/>
              </a:rPr>
              <a:t> </a:t>
            </a:r>
            <a:r>
              <a:rPr lang="de-DE" b="1" dirty="0" err="1">
                <a:cs typeface="Aharoni" panose="02010803020104030203" pitchFamily="2" charset="-79"/>
              </a:rPr>
              <a:t>as</a:t>
            </a:r>
            <a:r>
              <a:rPr lang="de-DE" b="1" dirty="0">
                <a:cs typeface="Aharoni" panose="02010803020104030203" pitchFamily="2" charset="-79"/>
              </a:rPr>
              <a:t> </a:t>
            </a:r>
            <a:r>
              <a:rPr lang="de-DE" b="1" dirty="0" err="1">
                <a:cs typeface="Aharoni" panose="02010803020104030203" pitchFamily="2" charset="-79"/>
              </a:rPr>
              <a:t>well</a:t>
            </a:r>
            <a:r>
              <a:rPr lang="de-DE" b="1" dirty="0">
                <a:cs typeface="Aharoni" panose="02010803020104030203" pitchFamily="2" charset="-79"/>
              </a:rPr>
              <a:t> </a:t>
            </a:r>
            <a:r>
              <a:rPr lang="de-DE" b="1" dirty="0" err="1">
                <a:cs typeface="Aharoni" panose="02010803020104030203" pitchFamily="2" charset="-79"/>
              </a:rPr>
              <a:t>as</a:t>
            </a:r>
            <a:r>
              <a:rPr lang="de-DE" b="1" dirty="0">
                <a:cs typeface="Aharoni" panose="02010803020104030203" pitchFamily="2" charset="-79"/>
              </a:rPr>
              <a:t> </a:t>
            </a:r>
            <a:r>
              <a:rPr lang="de-DE" b="1" dirty="0" err="1">
                <a:cs typeface="Aharoni" panose="02010803020104030203" pitchFamily="2" charset="-79"/>
              </a:rPr>
              <a:t>companies</a:t>
            </a:r>
            <a:r>
              <a:rPr lang="de-DE" b="1" dirty="0">
                <a:cs typeface="Aharoni" panose="02010803020104030203" pitchFamily="2" charset="-79"/>
              </a:rPr>
              <a:t> </a:t>
            </a:r>
            <a:r>
              <a:rPr lang="de-DE" b="1" dirty="0" err="1">
                <a:cs typeface="Aharoni" panose="02010803020104030203" pitchFamily="2" charset="-79"/>
              </a:rPr>
              <a:t>donating</a:t>
            </a:r>
            <a:endParaRPr lang="de-DE" b="1" dirty="0">
              <a:highlight>
                <a:srgbClr val="FFFF00"/>
              </a:highlight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10058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F75AD06-DFC4-4B3A-8490-330823D08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587C93-0840-40DF-96D5-D1F2137E64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E02D55A-F529-4B19-BAF9-F63240A7B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3839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0367E3C-3947-493D-9458-5955DB20AE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E8D9785-21DB-4CE6-B138-2999AD6161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3AA5AD5-8F29-4165-8112-305DDDDDD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4EC0CF-F38F-4D7F-B48D-9A26E814DF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6C85D3-81FE-A533-07A1-5B81B6028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632" y="160421"/>
            <a:ext cx="11145707" cy="6375298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b="1" u="sng" dirty="0">
                <a:cs typeface="Aharoni" panose="02010803020104030203" pitchFamily="2" charset="-79"/>
              </a:rPr>
              <a:t>Can </a:t>
            </a:r>
            <a:r>
              <a:rPr lang="de-DE" b="1" u="sng" dirty="0" err="1">
                <a:cs typeface="Aharoni" panose="02010803020104030203" pitchFamily="2" charset="-79"/>
              </a:rPr>
              <a:t>anyone</a:t>
            </a:r>
            <a:r>
              <a:rPr lang="de-DE" b="1" u="sng" dirty="0">
                <a:cs typeface="Aharoni" panose="02010803020104030203" pitchFamily="2" charset="-79"/>
              </a:rPr>
              <a:t> </a:t>
            </a:r>
            <a:r>
              <a:rPr lang="de-DE" b="1" u="sng" dirty="0" err="1">
                <a:cs typeface="Aharoni" panose="02010803020104030203" pitchFamily="2" charset="-79"/>
              </a:rPr>
              <a:t>who</a:t>
            </a:r>
            <a:r>
              <a:rPr lang="de-DE" b="1" u="sng" dirty="0">
                <a:cs typeface="Aharoni" panose="02010803020104030203" pitchFamily="2" charset="-79"/>
              </a:rPr>
              <a:t> </a:t>
            </a:r>
            <a:r>
              <a:rPr lang="de-DE" b="1" u="sng" dirty="0" err="1">
                <a:cs typeface="Aharoni" panose="02010803020104030203" pitchFamily="2" charset="-79"/>
              </a:rPr>
              <a:t>needs</a:t>
            </a:r>
            <a:r>
              <a:rPr lang="de-DE" b="1" u="sng" dirty="0">
                <a:cs typeface="Aharoni" panose="02010803020104030203" pitchFamily="2" charset="-79"/>
              </a:rPr>
              <a:t> </a:t>
            </a:r>
            <a:r>
              <a:rPr lang="de-DE" b="1" u="sng" dirty="0" err="1">
                <a:cs typeface="Aharoni" panose="02010803020104030203" pitchFamily="2" charset="-79"/>
              </a:rPr>
              <a:t>help</a:t>
            </a:r>
            <a:r>
              <a:rPr lang="de-DE" b="1" u="sng" dirty="0">
                <a:cs typeface="Aharoni" panose="02010803020104030203" pitchFamily="2" charset="-79"/>
              </a:rPr>
              <a:t> </a:t>
            </a:r>
            <a:r>
              <a:rPr lang="de-DE" b="1" u="sng" dirty="0" err="1">
                <a:cs typeface="Aharoni" panose="02010803020104030203" pitchFamily="2" charset="-79"/>
              </a:rPr>
              <a:t>come</a:t>
            </a:r>
            <a:r>
              <a:rPr lang="de-DE" b="1" u="sng" dirty="0">
                <a:cs typeface="Aharoni" panose="02010803020104030203" pitchFamily="2" charset="-79"/>
              </a:rPr>
              <a:t> </a:t>
            </a:r>
            <a:r>
              <a:rPr lang="de-DE" b="1" u="sng" dirty="0" err="1">
                <a:cs typeface="Aharoni" panose="02010803020104030203" pitchFamily="2" charset="-79"/>
              </a:rPr>
              <a:t>to</a:t>
            </a:r>
            <a:r>
              <a:rPr lang="de-DE" b="1" u="sng" dirty="0">
                <a:cs typeface="Aharoni" panose="02010803020104030203" pitchFamily="2" charset="-79"/>
              </a:rPr>
              <a:t> </a:t>
            </a:r>
            <a:r>
              <a:rPr lang="de-DE" b="1" u="sng" dirty="0" err="1">
                <a:cs typeface="Aharoni" panose="02010803020104030203" pitchFamily="2" charset="-79"/>
              </a:rPr>
              <a:t>you</a:t>
            </a:r>
            <a:r>
              <a:rPr lang="de-DE" b="1" u="sng" dirty="0">
                <a:cs typeface="Aharoni" panose="02010803020104030203" pitchFamily="2" charset="-79"/>
              </a:rPr>
              <a:t>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b="1" dirty="0" err="1">
                <a:cs typeface="Aharoni" panose="02010803020104030203" pitchFamily="2" charset="-79"/>
              </a:rPr>
              <a:t>the</a:t>
            </a:r>
            <a:r>
              <a:rPr lang="de-DE" b="1" dirty="0">
                <a:cs typeface="Aharoni" panose="02010803020104030203" pitchFamily="2" charset="-79"/>
              </a:rPr>
              <a:t> </a:t>
            </a:r>
            <a:r>
              <a:rPr lang="de-DE" b="1" dirty="0" err="1">
                <a:cs typeface="Aharoni" panose="02010803020104030203" pitchFamily="2" charset="-79"/>
              </a:rPr>
              <a:t>foundation</a:t>
            </a:r>
            <a:r>
              <a:rPr lang="de-DE" b="1" dirty="0">
                <a:cs typeface="Aharoni" panose="02010803020104030203" pitchFamily="2" charset="-79"/>
              </a:rPr>
              <a:t> </a:t>
            </a:r>
            <a:r>
              <a:rPr lang="de-DE" b="1" dirty="0" err="1">
                <a:cs typeface="Aharoni" panose="02010803020104030203" pitchFamily="2" charset="-79"/>
              </a:rPr>
              <a:t>only</a:t>
            </a:r>
            <a:r>
              <a:rPr lang="de-DE" b="1" dirty="0">
                <a:cs typeface="Aharoni" panose="02010803020104030203" pitchFamily="2" charset="-79"/>
              </a:rPr>
              <a:t> </a:t>
            </a:r>
            <a:r>
              <a:rPr lang="de-DE" b="1" dirty="0" err="1">
                <a:cs typeface="Aharoni" panose="02010803020104030203" pitchFamily="2" charset="-79"/>
              </a:rPr>
              <a:t>helps</a:t>
            </a:r>
            <a:r>
              <a:rPr lang="de-DE" b="1" dirty="0">
                <a:cs typeface="Aharoni" panose="02010803020104030203" pitchFamily="2" charset="-79"/>
              </a:rPr>
              <a:t> </a:t>
            </a:r>
            <a:r>
              <a:rPr lang="de-DE" b="1" dirty="0" err="1">
                <a:cs typeface="Aharoni" panose="02010803020104030203" pitchFamily="2" charset="-79"/>
              </a:rPr>
              <a:t>children</a:t>
            </a:r>
            <a:r>
              <a:rPr lang="de-DE" b="1" dirty="0">
                <a:cs typeface="Aharoni" panose="02010803020104030203" pitchFamily="2" charset="-79"/>
              </a:rPr>
              <a:t> </a:t>
            </a:r>
            <a:r>
              <a:rPr lang="de-DE" b="1" dirty="0" err="1">
                <a:cs typeface="Aharoni" panose="02010803020104030203" pitchFamily="2" charset="-79"/>
              </a:rPr>
              <a:t>from</a:t>
            </a:r>
            <a:r>
              <a:rPr lang="de-DE" b="1" dirty="0">
                <a:cs typeface="Aharoni" panose="02010803020104030203" pitchFamily="2" charset="-79"/>
              </a:rPr>
              <a:t> Troisdorf,</a:t>
            </a:r>
            <a:r>
              <a:rPr lang="en-US" b="1" dirty="0">
                <a:cs typeface="Aharoni" panose="02010803020104030203" pitchFamily="2" charset="-79"/>
              </a:rPr>
              <a:t> the social welfare office, the job center and youth welfare office cooperate with us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b="1" dirty="0">
              <a:cs typeface="Aharoni" panose="02010803020104030203" pitchFamily="2" charset="-79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b="1" u="sng" dirty="0" err="1">
                <a:cs typeface="Aharoni" panose="02010803020104030203" pitchFamily="2" charset="-79"/>
              </a:rPr>
              <a:t>How</a:t>
            </a:r>
            <a:r>
              <a:rPr lang="de-DE" b="1" u="sng" dirty="0">
                <a:cs typeface="Aharoni" panose="02010803020104030203" pitchFamily="2" charset="-79"/>
              </a:rPr>
              <a:t> do </a:t>
            </a:r>
            <a:r>
              <a:rPr lang="de-DE" b="1" u="sng" dirty="0" err="1">
                <a:cs typeface="Aharoni" panose="02010803020104030203" pitchFamily="2" charset="-79"/>
              </a:rPr>
              <a:t>people</a:t>
            </a:r>
            <a:r>
              <a:rPr lang="de-DE" b="1" u="sng" dirty="0">
                <a:cs typeface="Aharoni" panose="02010803020104030203" pitchFamily="2" charset="-79"/>
              </a:rPr>
              <a:t> </a:t>
            </a:r>
            <a:r>
              <a:rPr lang="de-DE" b="1" u="sng" dirty="0" err="1">
                <a:cs typeface="Aharoni" panose="02010803020104030203" pitchFamily="2" charset="-79"/>
              </a:rPr>
              <a:t>become</a:t>
            </a:r>
            <a:r>
              <a:rPr lang="de-DE" b="1" u="sng" dirty="0">
                <a:cs typeface="Aharoni" panose="02010803020104030203" pitchFamily="2" charset="-79"/>
              </a:rPr>
              <a:t> </a:t>
            </a:r>
            <a:r>
              <a:rPr lang="de-DE" b="1" u="sng" dirty="0" err="1">
                <a:cs typeface="Aharoni" panose="02010803020104030203" pitchFamily="2" charset="-79"/>
              </a:rPr>
              <a:t>aware</a:t>
            </a:r>
            <a:r>
              <a:rPr lang="de-DE" b="1" u="sng" dirty="0">
                <a:cs typeface="Aharoni" panose="02010803020104030203" pitchFamily="2" charset="-79"/>
              </a:rPr>
              <a:t> </a:t>
            </a:r>
            <a:r>
              <a:rPr lang="de-DE" b="1" u="sng" dirty="0" err="1">
                <a:cs typeface="Aharoni" panose="02010803020104030203" pitchFamily="2" charset="-79"/>
              </a:rPr>
              <a:t>of</a:t>
            </a:r>
            <a:r>
              <a:rPr lang="de-DE" b="1" u="sng" dirty="0">
                <a:cs typeface="Aharoni" panose="02010803020104030203" pitchFamily="2" charset="-79"/>
              </a:rPr>
              <a:t> </a:t>
            </a:r>
            <a:r>
              <a:rPr lang="de-DE" b="1" u="sng" dirty="0" err="1">
                <a:cs typeface="Aharoni" panose="02010803020104030203" pitchFamily="2" charset="-79"/>
              </a:rPr>
              <a:t>you</a:t>
            </a:r>
            <a:r>
              <a:rPr lang="de-DE" b="1" u="sng" dirty="0">
                <a:cs typeface="Aharoni" panose="02010803020104030203" pitchFamily="2" charset="-79"/>
              </a:rPr>
              <a:t>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b="1" dirty="0" err="1">
                <a:cs typeface="Aharoni" panose="02010803020104030203" pitchFamily="2" charset="-79"/>
              </a:rPr>
              <a:t>through</a:t>
            </a:r>
            <a:r>
              <a:rPr lang="de-DE" b="1" dirty="0">
                <a:cs typeface="Aharoni" panose="02010803020104030203" pitchFamily="2" charset="-79"/>
              </a:rPr>
              <a:t> </a:t>
            </a:r>
            <a:r>
              <a:rPr lang="de-DE" b="1" dirty="0" err="1">
                <a:cs typeface="Aharoni" panose="02010803020104030203" pitchFamily="2" charset="-79"/>
              </a:rPr>
              <a:t>the</a:t>
            </a:r>
            <a:r>
              <a:rPr lang="de-DE" b="1" dirty="0">
                <a:cs typeface="Aharoni" panose="02010803020104030203" pitchFamily="2" charset="-79"/>
              </a:rPr>
              <a:t> </a:t>
            </a:r>
            <a:r>
              <a:rPr lang="de-DE" b="1" dirty="0" err="1">
                <a:cs typeface="Aharoni" panose="02010803020104030203" pitchFamily="2" charset="-79"/>
              </a:rPr>
              <a:t>internet</a:t>
            </a:r>
            <a:r>
              <a:rPr lang="de-DE" b="1" dirty="0">
                <a:cs typeface="Aharoni" panose="02010803020104030203" pitchFamily="2" charset="-79"/>
              </a:rPr>
              <a:t>(</a:t>
            </a:r>
            <a:r>
              <a:rPr lang="de-DE" b="1" dirty="0" err="1">
                <a:cs typeface="Aharoni" panose="02010803020104030203" pitchFamily="2" charset="-79"/>
              </a:rPr>
              <a:t>website</a:t>
            </a:r>
            <a:r>
              <a:rPr lang="de-DE" b="1" dirty="0">
                <a:cs typeface="Aharoni" panose="02010803020104030203" pitchFamily="2" charset="-79"/>
              </a:rPr>
              <a:t>), </a:t>
            </a:r>
            <a:r>
              <a:rPr lang="de-DE" b="1" dirty="0" err="1">
                <a:cs typeface="Aharoni" panose="02010803020104030203" pitchFamily="2" charset="-79"/>
              </a:rPr>
              <a:t>newspaper</a:t>
            </a:r>
            <a:r>
              <a:rPr lang="de-DE" b="1" dirty="0">
                <a:cs typeface="Aharoni" panose="02010803020104030203" pitchFamily="2" charset="-79"/>
              </a:rPr>
              <a:t> </a:t>
            </a:r>
            <a:r>
              <a:rPr lang="de-DE" b="1" dirty="0" err="1">
                <a:cs typeface="Aharoni" panose="02010803020104030203" pitchFamily="2" charset="-79"/>
              </a:rPr>
              <a:t>articles</a:t>
            </a:r>
            <a:r>
              <a:rPr lang="de-DE" b="1" dirty="0">
                <a:cs typeface="Aharoni" panose="02010803020104030203" pitchFamily="2" charset="-79"/>
              </a:rPr>
              <a:t>, </a:t>
            </a:r>
            <a:r>
              <a:rPr lang="de-DE" b="1" dirty="0" err="1">
                <a:cs typeface="Aharoni" panose="02010803020104030203" pitchFamily="2" charset="-79"/>
              </a:rPr>
              <a:t>campaigns</a:t>
            </a:r>
            <a:r>
              <a:rPr lang="de-DE" b="1" dirty="0">
                <a:cs typeface="Aharoni" panose="02010803020104030203" pitchFamily="2" charset="-79"/>
              </a:rPr>
              <a:t>, </a:t>
            </a:r>
            <a:r>
              <a:rPr lang="de-DE" b="1" dirty="0" err="1">
                <a:cs typeface="Aharoni" panose="02010803020104030203" pitchFamily="2" charset="-79"/>
              </a:rPr>
              <a:t>presence</a:t>
            </a:r>
            <a:r>
              <a:rPr lang="de-DE" b="1" dirty="0">
                <a:cs typeface="Aharoni" panose="02010803020104030203" pitchFamily="2" charset="-79"/>
              </a:rPr>
              <a:t> at </a:t>
            </a:r>
            <a:r>
              <a:rPr lang="de-DE" b="1" dirty="0" err="1">
                <a:cs typeface="Aharoni" panose="02010803020104030203" pitchFamily="2" charset="-79"/>
              </a:rPr>
              <a:t>events</a:t>
            </a:r>
            <a:r>
              <a:rPr lang="de-DE" b="1" dirty="0">
                <a:cs typeface="Aharoni" panose="02010803020104030203" pitchFamily="2" charset="-79"/>
              </a:rPr>
              <a:t> such </a:t>
            </a:r>
            <a:r>
              <a:rPr lang="de-DE" b="1" dirty="0" err="1">
                <a:cs typeface="Aharoni" panose="02010803020104030203" pitchFamily="2" charset="-79"/>
              </a:rPr>
              <a:t>as</a:t>
            </a:r>
            <a:r>
              <a:rPr lang="de-DE" b="1" dirty="0">
                <a:cs typeface="Aharoni" panose="02010803020104030203" pitchFamily="2" charset="-79"/>
              </a:rPr>
              <a:t> </a:t>
            </a:r>
            <a:r>
              <a:rPr lang="de-DE" b="1" dirty="0" err="1">
                <a:cs typeface="Aharoni" panose="02010803020104030203" pitchFamily="2" charset="-79"/>
              </a:rPr>
              <a:t>the</a:t>
            </a:r>
            <a:r>
              <a:rPr lang="de-DE" b="1" dirty="0">
                <a:cs typeface="Aharoni" panose="02010803020104030203" pitchFamily="2" charset="-79"/>
              </a:rPr>
              <a:t> Christmas </a:t>
            </a:r>
            <a:r>
              <a:rPr lang="de-DE" b="1" dirty="0" err="1">
                <a:cs typeface="Aharoni" panose="02010803020104030203" pitchFamily="2" charset="-79"/>
              </a:rPr>
              <a:t>Markets</a:t>
            </a:r>
            <a:r>
              <a:rPr lang="de-DE" b="1" dirty="0">
                <a:cs typeface="Aharoni" panose="02010803020104030203" pitchFamily="2" charset="-79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de-DE" b="1" dirty="0">
              <a:cs typeface="Aharoni" panose="02010803020104030203" pitchFamily="2" charset="-79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b="1" u="sng" dirty="0" err="1">
                <a:cs typeface="Aharoni" panose="02010803020104030203" pitchFamily="2" charset="-79"/>
              </a:rPr>
              <a:t>What</a:t>
            </a:r>
            <a:r>
              <a:rPr lang="de-DE" b="1" u="sng" dirty="0">
                <a:cs typeface="Aharoni" panose="02010803020104030203" pitchFamily="2" charset="-79"/>
              </a:rPr>
              <a:t> </a:t>
            </a:r>
            <a:r>
              <a:rPr lang="de-DE" b="1" u="sng" dirty="0" err="1">
                <a:cs typeface="Aharoni" panose="02010803020104030203" pitchFamily="2" charset="-79"/>
              </a:rPr>
              <a:t>kind</a:t>
            </a:r>
            <a:r>
              <a:rPr lang="de-DE" b="1" u="sng" dirty="0">
                <a:cs typeface="Aharoni" panose="02010803020104030203" pitchFamily="2" charset="-79"/>
              </a:rPr>
              <a:t> </a:t>
            </a:r>
            <a:r>
              <a:rPr lang="de-DE" b="1" u="sng" dirty="0" err="1">
                <a:cs typeface="Aharoni" panose="02010803020104030203" pitchFamily="2" charset="-79"/>
              </a:rPr>
              <a:t>of</a:t>
            </a:r>
            <a:r>
              <a:rPr lang="de-DE" b="1" u="sng" dirty="0">
                <a:cs typeface="Aharoni" panose="02010803020104030203" pitchFamily="2" charset="-79"/>
              </a:rPr>
              <a:t> </a:t>
            </a:r>
            <a:r>
              <a:rPr lang="de-DE" b="1" u="sng" dirty="0" err="1">
                <a:cs typeface="Aharoni" panose="02010803020104030203" pitchFamily="2" charset="-79"/>
              </a:rPr>
              <a:t>donations</a:t>
            </a:r>
            <a:r>
              <a:rPr lang="de-DE" b="1" u="sng" dirty="0">
                <a:cs typeface="Aharoni" panose="02010803020104030203" pitchFamily="2" charset="-79"/>
              </a:rPr>
              <a:t> do </a:t>
            </a:r>
            <a:r>
              <a:rPr lang="de-DE" b="1" u="sng" dirty="0" err="1">
                <a:cs typeface="Aharoni" panose="02010803020104030203" pitchFamily="2" charset="-79"/>
              </a:rPr>
              <a:t>you</a:t>
            </a:r>
            <a:r>
              <a:rPr lang="de-DE" b="1" u="sng" dirty="0">
                <a:cs typeface="Aharoni" panose="02010803020104030203" pitchFamily="2" charset="-79"/>
              </a:rPr>
              <a:t> </a:t>
            </a:r>
            <a:r>
              <a:rPr lang="de-DE" b="1" u="sng" dirty="0" err="1">
                <a:cs typeface="Aharoni" panose="02010803020104030203" pitchFamily="2" charset="-79"/>
              </a:rPr>
              <a:t>accept</a:t>
            </a:r>
            <a:r>
              <a:rPr lang="de-DE" b="1" u="sng" dirty="0">
                <a:cs typeface="Aharoni" panose="02010803020104030203" pitchFamily="2" charset="-79"/>
              </a:rPr>
              <a:t>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b="1" dirty="0" err="1">
                <a:cs typeface="Aharoni" panose="02010803020104030203" pitchFamily="2" charset="-79"/>
              </a:rPr>
              <a:t>money</a:t>
            </a:r>
            <a:r>
              <a:rPr lang="de-DE" b="1" dirty="0">
                <a:cs typeface="Aharoni" panose="02010803020104030203" pitchFamily="2" charset="-79"/>
              </a:rPr>
              <a:t>, </a:t>
            </a:r>
            <a:r>
              <a:rPr lang="de-DE" b="1" dirty="0" err="1">
                <a:cs typeface="Aharoni" panose="02010803020104030203" pitchFamily="2" charset="-79"/>
              </a:rPr>
              <a:t>donations</a:t>
            </a:r>
            <a:r>
              <a:rPr lang="de-DE" b="1" dirty="0">
                <a:cs typeface="Aharoni" panose="02010803020104030203" pitchFamily="2" charset="-79"/>
              </a:rPr>
              <a:t> in </a:t>
            </a:r>
            <a:r>
              <a:rPr lang="de-DE" b="1" dirty="0" err="1">
                <a:cs typeface="Aharoni" panose="02010803020104030203" pitchFamily="2" charset="-79"/>
              </a:rPr>
              <a:t>kind</a:t>
            </a:r>
            <a:r>
              <a:rPr lang="de-DE" b="1" dirty="0">
                <a:cs typeface="Aharoni" panose="02010803020104030203" pitchFamily="2" charset="-79"/>
              </a:rPr>
              <a:t> and </a:t>
            </a:r>
            <a:r>
              <a:rPr lang="de-DE" b="1" dirty="0" err="1">
                <a:cs typeface="Aharoni" panose="02010803020104030203" pitchFamily="2" charset="-79"/>
              </a:rPr>
              <a:t>any</a:t>
            </a:r>
            <a:r>
              <a:rPr lang="de-DE" b="1" dirty="0">
                <a:cs typeface="Aharoni" panose="02010803020104030203" pitchFamily="2" charset="-79"/>
              </a:rPr>
              <a:t> electronic </a:t>
            </a:r>
            <a:r>
              <a:rPr lang="de-DE" b="1" dirty="0" err="1">
                <a:cs typeface="Aharoni" panose="02010803020104030203" pitchFamily="2" charset="-79"/>
              </a:rPr>
              <a:t>devices</a:t>
            </a:r>
            <a:endParaRPr lang="de-DE" b="1" dirty="0">
              <a:cs typeface="Aharoni" panose="02010803020104030203" pitchFamily="2" charset="-79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de-DE" b="1" dirty="0">
              <a:cs typeface="Aharoni" panose="02010803020104030203" pitchFamily="2" charset="-79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b="1" u="sng" dirty="0" err="1">
                <a:cs typeface="Aharoni" panose="02010803020104030203" pitchFamily="2" charset="-79"/>
              </a:rPr>
              <a:t>How</a:t>
            </a:r>
            <a:r>
              <a:rPr lang="de-DE" b="1" u="sng" dirty="0">
                <a:cs typeface="Aharoni" panose="02010803020104030203" pitchFamily="2" charset="-79"/>
              </a:rPr>
              <a:t> </a:t>
            </a:r>
            <a:r>
              <a:rPr lang="de-DE" b="1" u="sng" dirty="0" err="1">
                <a:cs typeface="Aharoni" panose="02010803020104030203" pitchFamily="2" charset="-79"/>
              </a:rPr>
              <a:t>long</a:t>
            </a:r>
            <a:r>
              <a:rPr lang="de-DE" b="1" u="sng" dirty="0">
                <a:cs typeface="Aharoni" panose="02010803020104030203" pitchFamily="2" charset="-79"/>
              </a:rPr>
              <a:t> </a:t>
            </a:r>
            <a:r>
              <a:rPr lang="de-DE" b="1" u="sng" dirty="0" err="1">
                <a:cs typeface="Aharoni" panose="02010803020104030203" pitchFamily="2" charset="-79"/>
              </a:rPr>
              <a:t>have</a:t>
            </a:r>
            <a:r>
              <a:rPr lang="de-DE" b="1" u="sng" dirty="0">
                <a:cs typeface="Aharoni" panose="02010803020104030203" pitchFamily="2" charset="-79"/>
              </a:rPr>
              <a:t> </a:t>
            </a:r>
            <a:r>
              <a:rPr lang="de-DE" b="1" u="sng" dirty="0" err="1">
                <a:cs typeface="Aharoni" panose="02010803020104030203" pitchFamily="2" charset="-79"/>
              </a:rPr>
              <a:t>you</a:t>
            </a:r>
            <a:r>
              <a:rPr lang="de-DE" b="1" u="sng" dirty="0">
                <a:cs typeface="Aharoni" panose="02010803020104030203" pitchFamily="2" charset="-79"/>
              </a:rPr>
              <a:t> </a:t>
            </a:r>
            <a:r>
              <a:rPr lang="de-DE" b="1" u="sng" dirty="0" err="1">
                <a:cs typeface="Aharoni" panose="02010803020104030203" pitchFamily="2" charset="-79"/>
              </a:rPr>
              <a:t>been</a:t>
            </a:r>
            <a:r>
              <a:rPr lang="de-DE" b="1" u="sng" dirty="0">
                <a:cs typeface="Aharoni" panose="02010803020104030203" pitchFamily="2" charset="-79"/>
              </a:rPr>
              <a:t> </a:t>
            </a:r>
            <a:r>
              <a:rPr lang="de-DE" b="1" u="sng" dirty="0" err="1">
                <a:cs typeface="Aharoni" panose="02010803020104030203" pitchFamily="2" charset="-79"/>
              </a:rPr>
              <a:t>volunteering</a:t>
            </a:r>
            <a:r>
              <a:rPr lang="de-DE" b="1" u="sng" dirty="0">
                <a:cs typeface="Aharoni" panose="02010803020104030203" pitchFamily="2" charset="-79"/>
              </a:rPr>
              <a:t>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b="1" dirty="0">
                <a:cs typeface="Aharoni" panose="02010803020104030203" pitchFamily="2" charset="-79"/>
              </a:rPr>
              <a:t>2012, </a:t>
            </a:r>
            <a:r>
              <a:rPr lang="de-DE" b="1" dirty="0" err="1">
                <a:cs typeface="Aharoni" panose="02010803020104030203" pitchFamily="2" charset="-79"/>
              </a:rPr>
              <a:t>since</a:t>
            </a:r>
            <a:r>
              <a:rPr lang="de-DE" b="1" dirty="0">
                <a:cs typeface="Aharoni" panose="02010803020104030203" pitchFamily="2" charset="-79"/>
              </a:rPr>
              <a:t> </a:t>
            </a:r>
            <a:r>
              <a:rPr lang="de-DE" b="1" dirty="0" err="1">
                <a:cs typeface="Aharoni" panose="02010803020104030203" pitchFamily="2" charset="-79"/>
              </a:rPr>
              <a:t>my</a:t>
            </a:r>
            <a:r>
              <a:rPr lang="de-DE" b="1" dirty="0">
                <a:cs typeface="Aharoni" panose="02010803020104030203" pitchFamily="2" charset="-79"/>
              </a:rPr>
              <a:t> </a:t>
            </a:r>
            <a:r>
              <a:rPr lang="de-DE" b="1" dirty="0" err="1">
                <a:cs typeface="Aharoni" panose="02010803020104030203" pitchFamily="2" charset="-79"/>
              </a:rPr>
              <a:t>retirement</a:t>
            </a:r>
            <a:endParaRPr lang="de-DE" b="1" dirty="0">
              <a:cs typeface="Aharoni" panose="02010803020104030203" pitchFamily="2" charset="-79"/>
            </a:endParaRPr>
          </a:p>
          <a:p>
            <a:endParaRPr lang="de-DE" b="1" dirty="0">
              <a:solidFill>
                <a:schemeClr val="tx2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7A3A52F-BCB3-444D-9372-EE018B135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8535970" y="4114799"/>
            <a:ext cx="3655725" cy="2743201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1E32C13-DED6-4967-85B8-68DD77103F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8DDA515-BC6A-47FB-951E-E1E7928750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97EEFA7-6787-4EC0-8284-6D3D273061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A9621AC-50AB-4B43-896D-78FE571A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38097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346</Words>
  <Application>Microsoft Office PowerPoint</Application>
  <PresentationFormat>Breitbild</PresentationFormat>
  <Paragraphs>49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Aharoni</vt:lpstr>
      <vt:lpstr>Arial</vt:lpstr>
      <vt:lpstr>Arial Nova</vt:lpstr>
      <vt:lpstr>Calibri</vt:lpstr>
      <vt:lpstr>Calibri Light</vt:lpstr>
      <vt:lpstr>Office</vt:lpstr>
      <vt:lpstr>Voluntary Activity 5</vt:lpstr>
      <vt:lpstr>PowerPoint-Präsentation</vt:lpstr>
      <vt:lpstr>Non governmental organization</vt:lpstr>
      <vt:lpstr>   We took a closer look at the organization Kinderstiftung Troisdorf  </vt:lpstr>
      <vt:lpstr> We had a video-call on teams with the Organization Kinderstiftung-Troisdorf. 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+</dc:title>
  <dc:creator>Stefany Bauer</dc:creator>
  <cp:lastModifiedBy>Basak Klaric</cp:lastModifiedBy>
  <cp:revision>153</cp:revision>
  <dcterms:created xsi:type="dcterms:W3CDTF">2023-05-10T14:23:54Z</dcterms:created>
  <dcterms:modified xsi:type="dcterms:W3CDTF">2023-06-18T20:33:58Z</dcterms:modified>
</cp:coreProperties>
</file>